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43219</c:v>
                </c:pt>
                <c:pt idx="1">
                  <c:v>43220</c:v>
                </c:pt>
                <c:pt idx="2">
                  <c:v>43221</c:v>
                </c:pt>
                <c:pt idx="3">
                  <c:v>43222</c:v>
                </c:pt>
                <c:pt idx="4">
                  <c:v>43223</c:v>
                </c:pt>
                <c:pt idx="5">
                  <c:v>43224</c:v>
                </c:pt>
                <c:pt idx="6">
                  <c:v>43225</c:v>
                </c:pt>
                <c:pt idx="7">
                  <c:v>43226</c:v>
                </c:pt>
                <c:pt idx="8">
                  <c:v>43227</c:v>
                </c:pt>
                <c:pt idx="9">
                  <c:v>43228</c:v>
                </c:pt>
                <c:pt idx="10">
                  <c:v>43229</c:v>
                </c:pt>
                <c:pt idx="11">
                  <c:v>43230</c:v>
                </c:pt>
                <c:pt idx="12">
                  <c:v>43231</c:v>
                </c:pt>
                <c:pt idx="13">
                  <c:v>43232</c:v>
                </c:pt>
                <c:pt idx="14">
                  <c:v>43233</c:v>
                </c:pt>
                <c:pt idx="15">
                  <c:v>43234</c:v>
                </c:pt>
                <c:pt idx="16">
                  <c:v>43235</c:v>
                </c:pt>
                <c:pt idx="17">
                  <c:v>43236</c:v>
                </c:pt>
                <c:pt idx="18">
                  <c:v>43237</c:v>
                </c:pt>
                <c:pt idx="19">
                  <c:v>43238</c:v>
                </c:pt>
                <c:pt idx="20">
                  <c:v>43239</c:v>
                </c:pt>
                <c:pt idx="21">
                  <c:v>43240</c:v>
                </c:pt>
                <c:pt idx="22">
                  <c:v>43241</c:v>
                </c:pt>
                <c:pt idx="23">
                  <c:v>43242</c:v>
                </c:pt>
                <c:pt idx="24">
                  <c:v>43243</c:v>
                </c:pt>
                <c:pt idx="25">
                  <c:v>43244</c:v>
                </c:pt>
                <c:pt idx="26">
                  <c:v>43245</c:v>
                </c:pt>
                <c:pt idx="27">
                  <c:v>43246</c:v>
                </c:pt>
                <c:pt idx="28">
                  <c:v>43247</c:v>
                </c:pt>
                <c:pt idx="29">
                  <c:v>43248</c:v>
                </c:pt>
                <c:pt idx="30">
                  <c:v>43249</c:v>
                </c:pt>
                <c:pt idx="31">
                  <c:v>43250</c:v>
                </c:pt>
                <c:pt idx="32">
                  <c:v>43251</c:v>
                </c:pt>
                <c:pt idx="33">
                  <c:v>43252</c:v>
                </c:pt>
                <c:pt idx="34">
                  <c:v>43253</c:v>
                </c:pt>
                <c:pt idx="35">
                  <c:v>43254</c:v>
                </c:pt>
                <c:pt idx="36">
                  <c:v>43255</c:v>
                </c:pt>
                <c:pt idx="37">
                  <c:v>43256</c:v>
                </c:pt>
                <c:pt idx="38">
                  <c:v>43257</c:v>
                </c:pt>
              </c:numCache>
            </c:numRef>
          </c:cat>
          <c:val>
            <c:numRef>
              <c:f>Sheet1!$B$2:$B$40</c:f>
              <c:numCache>
                <c:formatCode>General</c:formatCode>
                <c:ptCount val="39"/>
                <c:pt idx="0">
                  <c:v>5.5718066583089997E-2</c:v>
                </c:pt>
                <c:pt idx="1">
                  <c:v>-1.3921759710427001E-2</c:v>
                </c:pt>
                <c:pt idx="2">
                  <c:v>0.16708437761069</c:v>
                </c:pt>
                <c:pt idx="3">
                  <c:v>5.5601890464276001E-2</c:v>
                </c:pt>
                <c:pt idx="4">
                  <c:v>6.9463739927758006E-2</c:v>
                </c:pt>
                <c:pt idx="5">
                  <c:v>0.1110648340969</c:v>
                </c:pt>
                <c:pt idx="6">
                  <c:v>0.33282485092219999</c:v>
                </c:pt>
                <c:pt idx="7">
                  <c:v>5.5286800276433998E-2</c:v>
                </c:pt>
                <c:pt idx="8">
                  <c:v>0.17958281530598</c:v>
                </c:pt>
                <c:pt idx="9">
                  <c:v>0.24820739106452999</c:v>
                </c:pt>
                <c:pt idx="10">
                  <c:v>4.1265474552957003E-2</c:v>
                </c:pt>
                <c:pt idx="11">
                  <c:v>0.10999587515468</c:v>
                </c:pt>
                <c:pt idx="12">
                  <c:v>0.30215629721192</c:v>
                </c:pt>
                <c:pt idx="13">
                  <c:v>0.19170204025743001</c:v>
                </c:pt>
                <c:pt idx="14">
                  <c:v>0.20500205002050001</c:v>
                </c:pt>
                <c:pt idx="15">
                  <c:v>0.21822149481724001</c:v>
                </c:pt>
                <c:pt idx="16">
                  <c:v>0.21774632553076001</c:v>
                </c:pt>
                <c:pt idx="17">
                  <c:v>0.14937533948941001</c:v>
                </c:pt>
                <c:pt idx="18">
                  <c:v>0.16271186440678001</c:v>
                </c:pt>
                <c:pt idx="19">
                  <c:v>8.1223771490455995E-2</c:v>
                </c:pt>
                <c:pt idx="20">
                  <c:v>0.14878939537399999</c:v>
                </c:pt>
                <c:pt idx="21">
                  <c:v>0.22960561858455</c:v>
                </c:pt>
                <c:pt idx="22">
                  <c:v>4.0425818622827001E-2</c:v>
                </c:pt>
                <c:pt idx="23">
                  <c:v>0.10775862068966</c:v>
                </c:pt>
                <c:pt idx="24">
                  <c:v>0.22874058127017999</c:v>
                </c:pt>
                <c:pt idx="25">
                  <c:v>0.26849241508927002</c:v>
                </c:pt>
                <c:pt idx="26">
                  <c:v>0.17405275137234</c:v>
                </c:pt>
                <c:pt idx="27">
                  <c:v>8.0192461908580995E-2</c:v>
                </c:pt>
                <c:pt idx="28">
                  <c:v>0.13354700854700999</c:v>
                </c:pt>
                <c:pt idx="29">
                  <c:v>0.18671645772206</c:v>
                </c:pt>
                <c:pt idx="30">
                  <c:v>0.13312034078807</c:v>
                </c:pt>
                <c:pt idx="31">
                  <c:v>0.27918106886465999</c:v>
                </c:pt>
                <c:pt idx="32">
                  <c:v>0.18560254540634</c:v>
                </c:pt>
                <c:pt idx="33">
                  <c:v>0.18525870054254001</c:v>
                </c:pt>
                <c:pt idx="34">
                  <c:v>6.6041474045701001E-2</c:v>
                </c:pt>
                <c:pt idx="35">
                  <c:v>7.9197465681098006E-2</c:v>
                </c:pt>
                <c:pt idx="36">
                  <c:v>0.32972830387759999</c:v>
                </c:pt>
                <c:pt idx="37">
                  <c:v>9.2020507427370002E-2</c:v>
                </c:pt>
                <c:pt idx="38">
                  <c:v>0.14447071184659999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19-4068-A6F3-F31A978AD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Sheet1!$A$2:$A$40</c:f>
              <c:numCache>
                <c:formatCode>m/d/yyyy</c:formatCode>
                <c:ptCount val="39"/>
                <c:pt idx="0">
                  <c:v>43219</c:v>
                </c:pt>
                <c:pt idx="1">
                  <c:v>43220</c:v>
                </c:pt>
                <c:pt idx="2">
                  <c:v>43221</c:v>
                </c:pt>
                <c:pt idx="3">
                  <c:v>43222</c:v>
                </c:pt>
                <c:pt idx="4">
                  <c:v>43223</c:v>
                </c:pt>
                <c:pt idx="5">
                  <c:v>43224</c:v>
                </c:pt>
                <c:pt idx="6">
                  <c:v>43225</c:v>
                </c:pt>
                <c:pt idx="7">
                  <c:v>43226</c:v>
                </c:pt>
                <c:pt idx="8">
                  <c:v>43227</c:v>
                </c:pt>
                <c:pt idx="9">
                  <c:v>43228</c:v>
                </c:pt>
                <c:pt idx="10">
                  <c:v>43229</c:v>
                </c:pt>
                <c:pt idx="11">
                  <c:v>43230</c:v>
                </c:pt>
                <c:pt idx="12">
                  <c:v>43231</c:v>
                </c:pt>
                <c:pt idx="13">
                  <c:v>43232</c:v>
                </c:pt>
                <c:pt idx="14">
                  <c:v>43233</c:v>
                </c:pt>
                <c:pt idx="15">
                  <c:v>43234</c:v>
                </c:pt>
                <c:pt idx="16">
                  <c:v>43235</c:v>
                </c:pt>
                <c:pt idx="17">
                  <c:v>43236</c:v>
                </c:pt>
                <c:pt idx="18">
                  <c:v>43237</c:v>
                </c:pt>
                <c:pt idx="19">
                  <c:v>43238</c:v>
                </c:pt>
                <c:pt idx="20">
                  <c:v>43239</c:v>
                </c:pt>
                <c:pt idx="21">
                  <c:v>43240</c:v>
                </c:pt>
                <c:pt idx="22">
                  <c:v>43241</c:v>
                </c:pt>
                <c:pt idx="23">
                  <c:v>43242</c:v>
                </c:pt>
                <c:pt idx="24">
                  <c:v>43243</c:v>
                </c:pt>
                <c:pt idx="25">
                  <c:v>43244</c:v>
                </c:pt>
                <c:pt idx="26">
                  <c:v>43245</c:v>
                </c:pt>
                <c:pt idx="27">
                  <c:v>43246</c:v>
                </c:pt>
                <c:pt idx="28">
                  <c:v>43247</c:v>
                </c:pt>
                <c:pt idx="29">
                  <c:v>43248</c:v>
                </c:pt>
                <c:pt idx="30">
                  <c:v>43249</c:v>
                </c:pt>
                <c:pt idx="31">
                  <c:v>43250</c:v>
                </c:pt>
                <c:pt idx="32">
                  <c:v>43251</c:v>
                </c:pt>
                <c:pt idx="33">
                  <c:v>43252</c:v>
                </c:pt>
                <c:pt idx="34">
                  <c:v>43253</c:v>
                </c:pt>
                <c:pt idx="35">
                  <c:v>43254</c:v>
                </c:pt>
                <c:pt idx="36">
                  <c:v>43255</c:v>
                </c:pt>
                <c:pt idx="37">
                  <c:v>43256</c:v>
                </c:pt>
                <c:pt idx="38">
                  <c:v>43257</c:v>
                </c:pt>
              </c:numCache>
            </c:numRef>
          </c:cat>
          <c:val>
            <c:numRef>
              <c:f>Sheet1!$C$2:$C$40</c:f>
              <c:numCache>
                <c:formatCode>General</c:formatCode>
                <c:ptCount val="39"/>
                <c:pt idx="0">
                  <c:v>0.109885465534</c:v>
                </c:pt>
                <c:pt idx="1">
                  <c:v>0.16886899987335</c:v>
                </c:pt>
                <c:pt idx="2">
                  <c:v>0.21915960719854999</c:v>
                </c:pt>
                <c:pt idx="3">
                  <c:v>0.16821565246646</c:v>
                </c:pt>
                <c:pt idx="4">
                  <c:v>0.18052814979637999</c:v>
                </c:pt>
                <c:pt idx="5">
                  <c:v>0.19277512362752</c:v>
                </c:pt>
                <c:pt idx="6">
                  <c:v>0.26351012213484998</c:v>
                </c:pt>
                <c:pt idx="7">
                  <c:v>0.2336156188728</c:v>
                </c:pt>
                <c:pt idx="8">
                  <c:v>0.25388105048486997</c:v>
                </c:pt>
                <c:pt idx="9">
                  <c:v>0.19511790102956</c:v>
                </c:pt>
                <c:pt idx="10">
                  <c:v>0.18645121193288</c:v>
                </c:pt>
                <c:pt idx="11">
                  <c:v>0.17783291976839999</c:v>
                </c:pt>
                <c:pt idx="12">
                  <c:v>0.19815877471824</c:v>
                </c:pt>
                <c:pt idx="13">
                  <c:v>0.18540645214453</c:v>
                </c:pt>
                <c:pt idx="14">
                  <c:v>0.20151340681033</c:v>
                </c:pt>
                <c:pt idx="15">
                  <c:v>0.20110814693206999</c:v>
                </c:pt>
                <c:pt idx="16">
                  <c:v>0.15974440894569</c:v>
                </c:pt>
                <c:pt idx="17">
                  <c:v>0.22492127755286001</c:v>
                </c:pt>
                <c:pt idx="18">
                  <c:v>0.18769381426473</c:v>
                </c:pt>
                <c:pt idx="19">
                  <c:v>0.18734218457278001</c:v>
                </c:pt>
                <c:pt idx="20">
                  <c:v>0.13821138211382</c:v>
                </c:pt>
                <c:pt idx="21">
                  <c:v>0.20297150280101001</c:v>
                </c:pt>
                <c:pt idx="22">
                  <c:v>0.24712364284557001</c:v>
                </c:pt>
                <c:pt idx="23">
                  <c:v>0.24651444736309999</c:v>
                </c:pt>
                <c:pt idx="24">
                  <c:v>0.2620333790212</c:v>
                </c:pt>
                <c:pt idx="25">
                  <c:v>0.18897511157572999</c:v>
                </c:pt>
                <c:pt idx="26">
                  <c:v>0.19664499558552001</c:v>
                </c:pt>
                <c:pt idx="27">
                  <c:v>0.18824848800416999</c:v>
                </c:pt>
                <c:pt idx="28">
                  <c:v>0.17590149516271</c:v>
                </c:pt>
                <c:pt idx="29">
                  <c:v>0.17160188362998</c:v>
                </c:pt>
                <c:pt idx="30">
                  <c:v>0.12350105573483</c:v>
                </c:pt>
                <c:pt idx="31">
                  <c:v>0.29842431959255</c:v>
                </c:pt>
                <c:pt idx="32">
                  <c:v>0.33720791843536002</c:v>
                </c:pt>
                <c:pt idx="33">
                  <c:v>0.23327534398229</c:v>
                </c:pt>
                <c:pt idx="34">
                  <c:v>0.18145240818903</c:v>
                </c:pt>
                <c:pt idx="35">
                  <c:v>0.26774815923140999</c:v>
                </c:pt>
                <c:pt idx="36">
                  <c:v>0.19242096995877001</c:v>
                </c:pt>
                <c:pt idx="37">
                  <c:v>0.19597083953908001</c:v>
                </c:pt>
                <c:pt idx="38">
                  <c:v>0.22688155218275999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19-4068-A6F3-F31A978AD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56136"/>
        <c:axId val="143071400"/>
      </c:lineChart>
      <c:dateAx>
        <c:axId val="33245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071400"/>
        <c:crosses val="autoZero"/>
        <c:auto val="1"/>
        <c:lblOffset val="100"/>
        <c:baseTimeUnit val="days"/>
      </c:dateAx>
      <c:valAx>
        <c:axId val="14307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5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ABFDC-9F27-45D3-9F19-84BF6ABC3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AB6CB6-5537-4AB4-BD6A-F04BAF33AC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843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ADAAF4-F59A-49CE-A1BF-B0A11F1BE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04/29/2018 - 06/06/2018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B2D09-A8D4-49F3-A150-2383BE409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18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All Pages</dc:title>
  <dc:creator>Administrator</dc:creator>
  <cp:lastModifiedBy>Administrator</cp:lastModifiedBy>
  <cp:revision>1</cp:revision>
  <dcterms:created xsi:type="dcterms:W3CDTF">2018-06-08T12:23:18Z</dcterms:created>
  <dcterms:modified xsi:type="dcterms:W3CDTF">2018-06-08T12:23:23Z</dcterms:modified>
</cp:coreProperties>
</file>