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moyocostarica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Sheet1!$A$2:$A$40</c:f>
              <c:numCache>
                <c:formatCode>m/d/yyyy</c:formatCode>
                <c:ptCount val="39"/>
                <c:pt idx="0">
                  <c:v>43219</c:v>
                </c:pt>
                <c:pt idx="1">
                  <c:v>43220</c:v>
                </c:pt>
                <c:pt idx="2">
                  <c:v>43221</c:v>
                </c:pt>
                <c:pt idx="3">
                  <c:v>43222</c:v>
                </c:pt>
                <c:pt idx="4">
                  <c:v>43223</c:v>
                </c:pt>
                <c:pt idx="5">
                  <c:v>43224</c:v>
                </c:pt>
                <c:pt idx="6">
                  <c:v>43225</c:v>
                </c:pt>
                <c:pt idx="7">
                  <c:v>43226</c:v>
                </c:pt>
                <c:pt idx="8">
                  <c:v>43227</c:v>
                </c:pt>
                <c:pt idx="9">
                  <c:v>43228</c:v>
                </c:pt>
                <c:pt idx="10">
                  <c:v>43229</c:v>
                </c:pt>
                <c:pt idx="11">
                  <c:v>43230</c:v>
                </c:pt>
                <c:pt idx="12">
                  <c:v>43231</c:v>
                </c:pt>
                <c:pt idx="13">
                  <c:v>43232</c:v>
                </c:pt>
                <c:pt idx="14">
                  <c:v>43233</c:v>
                </c:pt>
                <c:pt idx="15">
                  <c:v>43234</c:v>
                </c:pt>
                <c:pt idx="16">
                  <c:v>43235</c:v>
                </c:pt>
                <c:pt idx="17">
                  <c:v>43236</c:v>
                </c:pt>
                <c:pt idx="18">
                  <c:v>43237</c:v>
                </c:pt>
                <c:pt idx="19">
                  <c:v>43238</c:v>
                </c:pt>
                <c:pt idx="20">
                  <c:v>43239</c:v>
                </c:pt>
                <c:pt idx="21">
                  <c:v>43240</c:v>
                </c:pt>
                <c:pt idx="22">
                  <c:v>43241</c:v>
                </c:pt>
                <c:pt idx="23">
                  <c:v>43242</c:v>
                </c:pt>
                <c:pt idx="24">
                  <c:v>43243</c:v>
                </c:pt>
                <c:pt idx="25">
                  <c:v>43244</c:v>
                </c:pt>
                <c:pt idx="26">
                  <c:v>43245</c:v>
                </c:pt>
                <c:pt idx="27">
                  <c:v>43246</c:v>
                </c:pt>
                <c:pt idx="28">
                  <c:v>43247</c:v>
                </c:pt>
                <c:pt idx="29">
                  <c:v>43248</c:v>
                </c:pt>
                <c:pt idx="30">
                  <c:v>43249</c:v>
                </c:pt>
                <c:pt idx="31">
                  <c:v>43250</c:v>
                </c:pt>
                <c:pt idx="32">
                  <c:v>43251</c:v>
                </c:pt>
                <c:pt idx="33">
                  <c:v>43252</c:v>
                </c:pt>
                <c:pt idx="34">
                  <c:v>43253</c:v>
                </c:pt>
                <c:pt idx="35">
                  <c:v>43254</c:v>
                </c:pt>
                <c:pt idx="36">
                  <c:v>43255</c:v>
                </c:pt>
                <c:pt idx="37">
                  <c:v>43256</c:v>
                </c:pt>
                <c:pt idx="38">
                  <c:v>43257</c:v>
                </c:pt>
              </c:numCache>
            </c:numRef>
          </c:cat>
          <c:val>
            <c:numRef>
              <c:f>Sheet1!$B$2:$B$40</c:f>
              <c:numCache>
                <c:formatCode>General</c:formatCode>
                <c:ptCount val="39"/>
                <c:pt idx="0">
                  <c:v>7183</c:v>
                </c:pt>
                <c:pt idx="1">
                  <c:v>7182</c:v>
                </c:pt>
                <c:pt idx="2">
                  <c:v>7194</c:v>
                </c:pt>
                <c:pt idx="3">
                  <c:v>7198</c:v>
                </c:pt>
                <c:pt idx="4">
                  <c:v>7203</c:v>
                </c:pt>
                <c:pt idx="5">
                  <c:v>7211</c:v>
                </c:pt>
                <c:pt idx="6">
                  <c:v>7235</c:v>
                </c:pt>
                <c:pt idx="7">
                  <c:v>7239</c:v>
                </c:pt>
                <c:pt idx="8">
                  <c:v>7252</c:v>
                </c:pt>
                <c:pt idx="9">
                  <c:v>7270</c:v>
                </c:pt>
                <c:pt idx="10">
                  <c:v>7273</c:v>
                </c:pt>
                <c:pt idx="11">
                  <c:v>7281</c:v>
                </c:pt>
                <c:pt idx="12">
                  <c:v>7303</c:v>
                </c:pt>
                <c:pt idx="13">
                  <c:v>7317</c:v>
                </c:pt>
                <c:pt idx="14">
                  <c:v>7332</c:v>
                </c:pt>
                <c:pt idx="15">
                  <c:v>7348</c:v>
                </c:pt>
                <c:pt idx="16">
                  <c:v>7364</c:v>
                </c:pt>
                <c:pt idx="17">
                  <c:v>7375</c:v>
                </c:pt>
                <c:pt idx="18">
                  <c:v>7387</c:v>
                </c:pt>
                <c:pt idx="19">
                  <c:v>7393</c:v>
                </c:pt>
                <c:pt idx="20">
                  <c:v>7404</c:v>
                </c:pt>
                <c:pt idx="21">
                  <c:v>7421</c:v>
                </c:pt>
                <c:pt idx="22">
                  <c:v>7424</c:v>
                </c:pt>
                <c:pt idx="23">
                  <c:v>7432</c:v>
                </c:pt>
                <c:pt idx="24">
                  <c:v>7449</c:v>
                </c:pt>
                <c:pt idx="25">
                  <c:v>7469</c:v>
                </c:pt>
                <c:pt idx="26">
                  <c:v>7482</c:v>
                </c:pt>
                <c:pt idx="27">
                  <c:v>7488</c:v>
                </c:pt>
                <c:pt idx="28">
                  <c:v>7498</c:v>
                </c:pt>
                <c:pt idx="29">
                  <c:v>7512</c:v>
                </c:pt>
                <c:pt idx="30">
                  <c:v>7522</c:v>
                </c:pt>
                <c:pt idx="31">
                  <c:v>7543</c:v>
                </c:pt>
                <c:pt idx="32">
                  <c:v>7557</c:v>
                </c:pt>
                <c:pt idx="33">
                  <c:v>7571</c:v>
                </c:pt>
                <c:pt idx="34">
                  <c:v>7576</c:v>
                </c:pt>
                <c:pt idx="35">
                  <c:v>7582</c:v>
                </c:pt>
                <c:pt idx="36">
                  <c:v>7607</c:v>
                </c:pt>
                <c:pt idx="37">
                  <c:v>7614</c:v>
                </c:pt>
                <c:pt idx="38">
                  <c:v>7625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5B-4E6A-A205-8BEEAE2B816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heladospopscostarica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Sheet1!$A$2:$A$40</c:f>
              <c:numCache>
                <c:formatCode>m/d/yyyy</c:formatCode>
                <c:ptCount val="39"/>
                <c:pt idx="0">
                  <c:v>43219</c:v>
                </c:pt>
                <c:pt idx="1">
                  <c:v>43220</c:v>
                </c:pt>
                <c:pt idx="2">
                  <c:v>43221</c:v>
                </c:pt>
                <c:pt idx="3">
                  <c:v>43222</c:v>
                </c:pt>
                <c:pt idx="4">
                  <c:v>43223</c:v>
                </c:pt>
                <c:pt idx="5">
                  <c:v>43224</c:v>
                </c:pt>
                <c:pt idx="6">
                  <c:v>43225</c:v>
                </c:pt>
                <c:pt idx="7">
                  <c:v>43226</c:v>
                </c:pt>
                <c:pt idx="8">
                  <c:v>43227</c:v>
                </c:pt>
                <c:pt idx="9">
                  <c:v>43228</c:v>
                </c:pt>
                <c:pt idx="10">
                  <c:v>43229</c:v>
                </c:pt>
                <c:pt idx="11">
                  <c:v>43230</c:v>
                </c:pt>
                <c:pt idx="12">
                  <c:v>43231</c:v>
                </c:pt>
                <c:pt idx="13">
                  <c:v>43232</c:v>
                </c:pt>
                <c:pt idx="14">
                  <c:v>43233</c:v>
                </c:pt>
                <c:pt idx="15">
                  <c:v>43234</c:v>
                </c:pt>
                <c:pt idx="16">
                  <c:v>43235</c:v>
                </c:pt>
                <c:pt idx="17">
                  <c:v>43236</c:v>
                </c:pt>
                <c:pt idx="18">
                  <c:v>43237</c:v>
                </c:pt>
                <c:pt idx="19">
                  <c:v>43238</c:v>
                </c:pt>
                <c:pt idx="20">
                  <c:v>43239</c:v>
                </c:pt>
                <c:pt idx="21">
                  <c:v>43240</c:v>
                </c:pt>
                <c:pt idx="22">
                  <c:v>43241</c:v>
                </c:pt>
                <c:pt idx="23">
                  <c:v>43242</c:v>
                </c:pt>
                <c:pt idx="24">
                  <c:v>43243</c:v>
                </c:pt>
                <c:pt idx="25">
                  <c:v>43244</c:v>
                </c:pt>
                <c:pt idx="26">
                  <c:v>43245</c:v>
                </c:pt>
                <c:pt idx="27">
                  <c:v>43246</c:v>
                </c:pt>
                <c:pt idx="28">
                  <c:v>43247</c:v>
                </c:pt>
                <c:pt idx="29">
                  <c:v>43248</c:v>
                </c:pt>
                <c:pt idx="30">
                  <c:v>43249</c:v>
                </c:pt>
                <c:pt idx="31">
                  <c:v>43250</c:v>
                </c:pt>
                <c:pt idx="32">
                  <c:v>43251</c:v>
                </c:pt>
                <c:pt idx="33">
                  <c:v>43252</c:v>
                </c:pt>
                <c:pt idx="34">
                  <c:v>43253</c:v>
                </c:pt>
                <c:pt idx="35">
                  <c:v>43254</c:v>
                </c:pt>
                <c:pt idx="36">
                  <c:v>43255</c:v>
                </c:pt>
                <c:pt idx="37">
                  <c:v>43256</c:v>
                </c:pt>
                <c:pt idx="38">
                  <c:v>43257</c:v>
                </c:pt>
              </c:numCache>
            </c:numRef>
          </c:cat>
          <c:val>
            <c:numRef>
              <c:f>Sheet1!$C$2:$C$40</c:f>
              <c:numCache>
                <c:formatCode>General</c:formatCode>
                <c:ptCount val="39"/>
                <c:pt idx="0">
                  <c:v>23687</c:v>
                </c:pt>
                <c:pt idx="1">
                  <c:v>23727</c:v>
                </c:pt>
                <c:pt idx="2">
                  <c:v>23779</c:v>
                </c:pt>
                <c:pt idx="3">
                  <c:v>23819</c:v>
                </c:pt>
                <c:pt idx="4">
                  <c:v>23862</c:v>
                </c:pt>
                <c:pt idx="5">
                  <c:v>23908</c:v>
                </c:pt>
                <c:pt idx="6">
                  <c:v>23971</c:v>
                </c:pt>
                <c:pt idx="7">
                  <c:v>24027</c:v>
                </c:pt>
                <c:pt idx="8">
                  <c:v>24088</c:v>
                </c:pt>
                <c:pt idx="9">
                  <c:v>24135</c:v>
                </c:pt>
                <c:pt idx="10">
                  <c:v>24180</c:v>
                </c:pt>
                <c:pt idx="11">
                  <c:v>24223</c:v>
                </c:pt>
                <c:pt idx="12">
                  <c:v>24271</c:v>
                </c:pt>
                <c:pt idx="13">
                  <c:v>24316</c:v>
                </c:pt>
                <c:pt idx="14">
                  <c:v>24365</c:v>
                </c:pt>
                <c:pt idx="15">
                  <c:v>24414</c:v>
                </c:pt>
                <c:pt idx="16">
                  <c:v>24453</c:v>
                </c:pt>
                <c:pt idx="17">
                  <c:v>24508</c:v>
                </c:pt>
                <c:pt idx="18">
                  <c:v>24554</c:v>
                </c:pt>
                <c:pt idx="19">
                  <c:v>24600</c:v>
                </c:pt>
                <c:pt idx="20">
                  <c:v>24634</c:v>
                </c:pt>
                <c:pt idx="21">
                  <c:v>24684</c:v>
                </c:pt>
                <c:pt idx="22">
                  <c:v>24745</c:v>
                </c:pt>
                <c:pt idx="23">
                  <c:v>24806</c:v>
                </c:pt>
                <c:pt idx="24">
                  <c:v>24871</c:v>
                </c:pt>
                <c:pt idx="25">
                  <c:v>24918</c:v>
                </c:pt>
                <c:pt idx="26">
                  <c:v>24967</c:v>
                </c:pt>
                <c:pt idx="27">
                  <c:v>25014</c:v>
                </c:pt>
                <c:pt idx="28">
                  <c:v>25058</c:v>
                </c:pt>
                <c:pt idx="29">
                  <c:v>25101</c:v>
                </c:pt>
                <c:pt idx="30">
                  <c:v>25132</c:v>
                </c:pt>
                <c:pt idx="31">
                  <c:v>25207</c:v>
                </c:pt>
                <c:pt idx="32">
                  <c:v>25292</c:v>
                </c:pt>
                <c:pt idx="33">
                  <c:v>25351</c:v>
                </c:pt>
                <c:pt idx="34">
                  <c:v>25397</c:v>
                </c:pt>
                <c:pt idx="35">
                  <c:v>25465</c:v>
                </c:pt>
                <c:pt idx="36">
                  <c:v>25514</c:v>
                </c:pt>
                <c:pt idx="37">
                  <c:v>25564</c:v>
                </c:pt>
                <c:pt idx="38">
                  <c:v>25622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05B-4E6A-A205-8BEEAE2B81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170856"/>
        <c:axId val="275999312"/>
      </c:lineChart>
      <c:dateAx>
        <c:axId val="277170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999312"/>
        <c:crosses val="autoZero"/>
        <c:auto val="1"/>
        <c:lblOffset val="100"/>
        <c:baseTimeUnit val="days"/>
      </c:dateAx>
      <c:valAx>
        <c:axId val="275999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170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760BD-9405-4320-A693-BD9D33BA3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EE9CB6-014E-4813-BE32-916747AA90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54521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5129A2-BA05-4059-A17B-4599C277C7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41F6FF-F50A-47EB-8BBC-45C5027BC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2212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All Pages</dc:title>
  <dc:creator>Administrator</dc:creator>
  <cp:lastModifiedBy>Administrator</cp:lastModifiedBy>
  <cp:revision>1</cp:revision>
  <dcterms:created xsi:type="dcterms:W3CDTF">2018-06-08T12:20:16Z</dcterms:created>
  <dcterms:modified xsi:type="dcterms:W3CDTF">2018-06-08T12:20:22Z</dcterms:modified>
</cp:coreProperties>
</file>