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BE8B9-729D-47AE-A374-C113189B9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B8C3E-B3FA-4596-BA6E-848CA329E2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377588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35250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626470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48331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2080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0474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9855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064939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987960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87488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9726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18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67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485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34C73-4473-4C23-B5DC-FECD29B3A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434453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2018-06-08T12:17:59Z</dcterms:created>
  <dcterms:modified xsi:type="dcterms:W3CDTF">2018-06-08T12:18:05Z</dcterms:modified>
</cp:coreProperties>
</file>