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99701-C973-40C0-B6BD-0F8D7D9D3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F716F-31D4-4007-81E6-AB57F994D4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152617"/>
              </p:ext>
            </p:extLst>
          </p:nvPr>
        </p:nvGraphicFramePr>
        <p:xfrm>
          <a:off x="457200" y="1731963"/>
          <a:ext cx="8246064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2305562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59029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58317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718335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87564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71297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29240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68135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48444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4629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26953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78278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82537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47251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6921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53905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88416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10221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83934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69651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6801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91180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5857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3831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020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99CD2-95CE-41E2-859B-1D9F7B198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4059420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6855B-7E39-4C3E-9756-2B736031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FEB69D-EE18-450A-A94D-601682F79B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825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2617695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87518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78252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36947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03210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165573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17277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201889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31958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00823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92730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65209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933948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777916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68893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134283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63137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06504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45635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9240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37388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39451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501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86144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64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- 2018-06-06 11:09:57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Miércoles 2 x 1 en todas nuestras tiendas, no dejes de probar el Sabor de Temporada de Melón Verde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06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AC264-6232-4DC7-928A-150C8FADF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580650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052B0-3ED5-4978-B5DF-21A96E2E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E453DE-8FEE-45C6-B1C1-B94C2E2607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2703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105444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360203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744960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73754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36711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69663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57928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752661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80625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63728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96985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58717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8610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417466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858335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079651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75139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51083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55198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121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01559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92844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52834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5740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08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- 2018-06-04 14:52:09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Moyo está hecho con cariño y esmero por manos expertas #MoyoEsArtesanal #Mimoyo #Moyoyogurt #Moyoescomoyo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376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7C2EB-777B-45EC-893C-6E803F53D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270494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46EA2-A299-450B-B605-269554161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6C9126-A18E-47B5-B5EC-B8727E66EE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221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3024063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0921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749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86763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5278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155088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9261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94271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800426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95776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032521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737636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538268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83431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6257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42566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28912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9454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66251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29013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794824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91031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083338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30579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42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- 2018-06-01 11:30:07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Dale Me Gusta si es tu favorito y participa en la rifa de 2 Certificados de Productos Moyo, sacaremos 2 ganadores al azar que cumplan con los requisitos, tienes tiempo hasta el 01 de junio del 2018, no dejes de participar ♥
#Moyo de #Taro ¡nuestra obra maestra! #MoyoTaro#MiFavorito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08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50C33-8B03-42A6-AD18-5F523DFC7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471756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DAC4E-E3AA-4C31-A637-FC0E83F84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AE2E8-E46F-4A4D-8E7F-478F6845B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1299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2521335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56581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96583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1600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287485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26224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39242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651564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931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30080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08294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79203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70212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51030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108925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88211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11770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878767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8876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0876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700588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34971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51994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51303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635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- 2018-05-30 09:06:51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Miércoles 2 x 1 en todas nuestras tiendas ❤️👍👏👏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861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55804-D509-4EDC-BEB8-F861454D0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169393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778B-CE3A-47BC-8B13-890D9259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E22AFD-DEC9-405E-A8C4-339D9269D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8115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854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48491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91363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41579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51003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42957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74721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015706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41857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74370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56485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9917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275954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17858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202062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39006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88913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13138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54029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45612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6821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89571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077528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200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50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- 2018-05-28 14:22:55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¿Cuál sabor de popping pearls es tu favorita?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008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1357A-A4DD-4946-A53F-5B6B044F6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458664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77A35-F09C-4741-A756-9F3D014E6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A6394A-3292-453B-9AA6-3D3FCCFC39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0120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9208523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10137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41685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35779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761982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041786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856403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19362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24914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35965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76198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52993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72536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89711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68655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79818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78743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4283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10800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6176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417223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080249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06547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98783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17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- 2018-05-25 14:50:18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Viernes ♥¿Cuéntanos quien te va a deber tu #moyofavorito ?
Participa en la rifa de 2 #moyosgrandescontoppings, tienes tiempo hasta hoy 25 de mayo del 2018, sacaremos un ganador al azar, no dejes de participar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791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BC243-900A-42D0-96C6-587A98D4E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978682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DDFA6-B7CF-44CF-8B5F-705CBA32A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79248B-86F8-4024-92EF-485D0AC874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300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4860431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73207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05432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25257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98719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458093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00572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55834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00381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86933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66699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894269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61256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3190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0279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751494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24110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63414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12497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00197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224053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88154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840286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0336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16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- 2018-05-23 11:23:38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Miércoles 2 x 1 en todas nuestras tiendas, ver reglamento en Facebook ❤️❤️💜❤️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621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A46FB-A531-4494-BCA5-2C0584F5B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120152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3E00A-75AB-4472-B58D-7886678EA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852102-B38B-4B42-9A6C-3A9F1FC7C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9783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1034356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147091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194726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08654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54138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44273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6724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16012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11807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71771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78293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82338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47608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03801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383334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8541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75213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78833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5008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46598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154618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10631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431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0531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701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- 2018-05-22 16:40:30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Sabor de Jamaica ♥ Ya lo probaste? #jamaica #sabordetemporada #delicioso #amomoyo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92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9ECDB-4800-44E2-B72B-747FE8A49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508109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9D525-AC2D-495C-A9B7-0C1F6B64C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30FE63-B64A-423A-B768-49B5EE3FB9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487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418209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244232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33737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548954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29865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71374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803258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13167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23219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26346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98784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96372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288289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26174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387606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57757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56488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69632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269597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93224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016352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496137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32827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8971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77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- 2018-05-22 11:29:29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 tenemos los ganadores de la dinámica del Apellido Rojas, l@s ganadores son Ana Vindas y Katherine Rojas Vazquez, favor enviar correo a marketing@moyo.cr, gracias a todos por participar ♥😀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485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C6CDF-A7BA-42BE-9832-930AE6384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4189299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C3B22-5850-48A7-935B-C6329A0CC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19D3B6-656F-44B0-8236-B89B62E0B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846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2039424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68784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14249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35520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51266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44896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63207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82830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76466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68556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10288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05569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210265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42373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437778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7970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37077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53294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84356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082919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02253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57733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83047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8473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27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- 2018-05-21 16:16:08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#Moyo tenemos lo #Natural como lema ¡Ven a visitarnos!
#MiMoyo #MoyoEsNatural #MoyoEsEcologico #MoyoEsComoYo #MoyoYogurt #Natural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93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5AFA4-1080-47A1-A47B-74FBAC0BC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978072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D3291-ED60-48F5-B3D0-77750CE89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64CA29-2A2F-4C7F-8CBC-5A118646E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2703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012399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71464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723324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165885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26857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100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7399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072961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92217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96694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89835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48259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92448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29860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26471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98444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11680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92346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11440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062725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80548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80579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84236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4861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78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- 2018-05-18 14:28:11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Moyo directo al corazón 💜
#mifav #mimoyo #moyoyogurt #moyoescomoyo #Saludable 
#Artesanal #PaperMoyo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811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08E4E-7F8D-497E-BB7B-1389BE291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534343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92BB-047F-43CF-BDCF-096A56A3A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82990-8168-473F-AD97-14C0F38F7A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9496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9266741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75128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97093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71841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61012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384496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72117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39681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69225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90777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547803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17944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71258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58260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25976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684227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83759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4970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000429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50282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19616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59405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30973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4269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94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- 2018-05-16 11:55:13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Miércoles 2 x 1 en todas nuestras tiendas, 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802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CFD57-CE43-4736-BDDE-69EE0AE67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4065666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72D72-459A-43DA-9278-43787E51E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4BB2DB-4A20-4C4E-9A46-C810D8F1D1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6149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0681564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692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84680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7902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81330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41010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925359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12599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0622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71004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9302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055989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37414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65462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39003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01328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148677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42557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86919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81466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58797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678217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18573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18730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409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- 2018-05-15 14:14:20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¡Que te cumplan! #mimoyo #moyoyogurt, etiqueta a tu amigo de apellido Rojas y comparte la publicación y participa en la rifa de 2 helados grandes sacaremos 2 ganadores al azar que cumplan con los requisitos, tienes tiempo hasta el 15 de mayo del 2018, no dejes de participar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127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AD321-1734-430A-8A3E-A19635EE7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442317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E3E7A-06FC-4824-A756-7911499BC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AE6757-9FE9-4DB3-A904-D641247658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988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7616775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62348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23336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106905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018408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61698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89283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53663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6152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27851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958367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99845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065518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132608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005493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78291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277711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41456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82185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60546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9996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463735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595389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010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82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- 2018-05-14 15:31:50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¿Cuantas veces no has soñado con algo así?  #mimoyo #moyoescomoyo #mifav 😀💜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5.2180 %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948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84C97-4505-444F-914F-05E7B4ECD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395266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A2973-9DE0-4321-BF46-65C6F7D8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CCFB0-1E23-4F32-81A7-D0C5F71E14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2869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9923959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424458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57772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333071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23858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390333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28618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573590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162241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270759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84133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37364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38499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66681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3871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810281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78374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52446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68471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328748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54519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59159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89635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3895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6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- 2018-05-11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 tu cómo reciclas tus vasitos de Moyo? #mimoyo #moyoescomoyo #mifav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966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A626C-B838-4EE9-B0EC-8A031D256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285238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64F1F-F5C9-4517-8620-1729CDE7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4BBB93-D029-4401-9CBB-9AE92DF6B8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9292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6963658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47995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18575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4650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32020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31028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67783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74248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11079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44014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27849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51013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152158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52084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29454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41500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90138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87733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15719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5136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78171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81408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66824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755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27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- 2018-05-09 11:34:42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Miércoles 2 x 1 en todas nuestras tiendas un buen momento para disfrutar del Sabor de Jamaica  ❤️ 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115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C5B1B-6289-4A5F-9E45-4C4F02794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773787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26907-6AC9-48B7-AB99-04C509193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D0853B-090D-4424-8B31-A4EDA52146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2600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244719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17969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761558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87860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1678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64344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391713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139708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550272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005889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9252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86602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40016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92906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37468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61945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76164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51266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46368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07408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8374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173984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50130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6936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03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- 2018-05-08 13:50:28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llevamos el sabor de Moyo a su evento ♥podemos apoyarte en su evento corporativo, festivales deportivos, aniversario, cumpleaños y lanzamientos de productos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90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3C0A2-B124-4459-AEE5-685FC376B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4197036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6410-0B0D-4F97-A9B3-947BFC314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9CC26-0CF6-4196-A6E8-A886EC3DF4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2663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6900194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83676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36977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564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51135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24207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10514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16426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10966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40767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78672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56362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512218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72866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36205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3410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719996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48961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50304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15142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42663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23110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06800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78648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93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- 2018-05-07 14:13:43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Volvió el sabor de Jamaica a Moyo, no dejes de probarlo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8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A6E36-7492-4F86-99D1-3826C58AC6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614325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C7E57-5F59-461D-AE10-2C2138C88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5004CD-17EB-48E0-B633-F298724BFB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194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5696940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47220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22919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09039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85565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20668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0808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01831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29516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91164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25910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02291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3989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98642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255995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76374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44719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09361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30295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38423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17842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376955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36209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04851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79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- 2018-05-06 15:18:36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Nuestras #coberturas son un estallido de #sabor, #textura y #goce absoluto 😍
No te resistas y corre a tu #Moyo más cercano para probarlas.
#VamosAMoyo #MiMoyo #MoyoEsDelicioso #MeEncanta #FrozenYogurt #MoyoFroyo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21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45059-D02C-4D13-8F43-75C58706F5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363279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E05D8-800F-4E52-B59F-1030440F2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54F0E5-704D-467D-A0B0-8EAC27346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1600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9504043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075560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774769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27845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325431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53546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39545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67524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765385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54851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99286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9031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71101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32342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6415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92855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19762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70279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8878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16111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959501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20416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88689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9626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2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- 2018-05-04 13:48:40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Seguimos hablando de nuestras coberturas ¿Qué tal te vendría un #Moyo sabor #Taro con cobertura de #ChocolateBlanco? Sabemos que mueres por uno 
#VamosAMoyo #MiMoyo #MoyoEsDelicioso #MeEncanta #FrozenYogurt #MoyoFroyo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58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4F3DC-A620-498D-961E-6D8DCAAAD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99200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89A9D-3C9E-4E02-BF5A-10B218B08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508E2D-34CA-4B41-B052-95BE703B84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660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094702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61695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393660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78984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5886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50156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24107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46610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59080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06344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89834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62664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063145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41861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044137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01365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12137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53707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06740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66352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59269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9811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31105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0364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52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- 2018-05-03 14:36:51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#Chocolate y trocitos crujientes de cono; nuestras coberturas son una probadita de cielo  #VamosAMoyo #MiMoyo #MoyoEsDelicioso #MeEncanta #FrozenYogurt #MoyoFroyo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032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6063B-2A51-45F7-9EC8-9E17F8EBE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433334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D25D8-AAD0-43F8-8AEE-A979DDBDC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9BCE5-12F5-4BBF-8099-7E7F8C9470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256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4566604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97906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70871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71393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031339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94176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08877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2985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31414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700327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924170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66654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85253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58499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62851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53197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63326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323991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80158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43472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58687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51158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78711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9328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57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- 2018-05-02 08:09:27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Miércoles 2 x 1 en todas nuestras tiendas un buen momento para disfrutar tu moyo favorito  ❤️ 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699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DE84B-CA5B-40C3-8578-26B30D51F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615091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26187-C2FC-4C8F-8D75-5DE216F90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92029A-2571-4E23-A361-F70561B8D2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2989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1692805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40316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77301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57561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18634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38162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27127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00341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45957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783058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61899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34564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83695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39647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452688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41565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735031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55645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26344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152552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169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60649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02381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3208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879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- 2018-05-01 14:25:40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Popping Pearls de Manzana Verde, no dejes de probarlas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014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2CDF3-9AB6-4D8A-98BC-1312F0F4C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13704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58E8E-8DE8-4405-ABD1-991D7989A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3DBD23-E45B-4133-992C-764BFEC703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610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0201719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84543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758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09913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66415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75813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14898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91618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22281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22029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70677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14769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00633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240752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049433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01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6628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6404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60609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359503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72054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8749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69677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8421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55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- 2018-04-30 14:31:41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¡Etiquetal@!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54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9B0C1-3F0F-4ECD-8B2C-4A518BCDC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7078746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16</TotalTime>
  <Words>2193</Words>
  <Application>Microsoft Office PowerPoint</Application>
  <PresentationFormat>On-screen Show (4:3)</PresentationFormat>
  <Paragraphs>1226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Facebook Published Posts Table | All Pages - 1 of 25</vt:lpstr>
      <vt:lpstr>Facebook Published Posts Table | All Pages - 2 of 25</vt:lpstr>
      <vt:lpstr>Facebook Published Posts Table | All Pages - 3 of 25</vt:lpstr>
      <vt:lpstr>Facebook Published Posts Table | All Pages - 4 of 25</vt:lpstr>
      <vt:lpstr>Facebook Published Posts Table | All Pages - 5 of 25</vt:lpstr>
      <vt:lpstr>Facebook Published Posts Table | All Pages - 6 of 25</vt:lpstr>
      <vt:lpstr>Facebook Published Posts Table | All Pages - 7 of 25</vt:lpstr>
      <vt:lpstr>Facebook Published Posts Table | All Pages - 8 of 25</vt:lpstr>
      <vt:lpstr>Facebook Published Posts Table | All Pages - 9 of 25</vt:lpstr>
      <vt:lpstr>Facebook Published Posts Table | All Pages - 10 of 25</vt:lpstr>
      <vt:lpstr>Facebook Published Posts Table | All Pages - 11 of 25</vt:lpstr>
      <vt:lpstr>Facebook Published Posts Table | All Pages - 12 of 25</vt:lpstr>
      <vt:lpstr>Facebook Published Posts Table | All Pages - 13 of 25</vt:lpstr>
      <vt:lpstr>Facebook Published Posts Table | All Pages - 14 of 25</vt:lpstr>
      <vt:lpstr>Facebook Published Posts Table | All Pages - 15 of 25</vt:lpstr>
      <vt:lpstr>Facebook Published Posts Table | All Pages - 16 of 25</vt:lpstr>
      <vt:lpstr>Facebook Published Posts Table | All Pages - 17 of 25</vt:lpstr>
      <vt:lpstr>Facebook Published Posts Table | All Pages - 18 of 25</vt:lpstr>
      <vt:lpstr>Facebook Published Posts Table | All Pages - 19 of 25</vt:lpstr>
      <vt:lpstr>Facebook Published Posts Table | All Pages - 20 of 25</vt:lpstr>
      <vt:lpstr>Facebook Published Posts Table | All Pages - 21 of 25</vt:lpstr>
      <vt:lpstr>Facebook Published Posts Table | All Pages - 22 of 25</vt:lpstr>
      <vt:lpstr>Facebook Published Posts Table | All Pages - 23 of 25</vt:lpstr>
      <vt:lpstr>Facebook Published Posts Table | All Pages - 24 of 25</vt:lpstr>
      <vt:lpstr>Facebook Published Posts Table | All Pages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2018-06-08T11:59:42Z</dcterms:created>
  <dcterms:modified xsi:type="dcterms:W3CDTF">2018-06-08T12:16:13Z</dcterms:modified>
</cp:coreProperties>
</file>