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smooth val="0"/>
          <c:extLst>
            <c:ext xmlns:c16="http://schemas.microsoft.com/office/drawing/2014/chart" uri="{C3380CC4-5D6E-409C-BE32-E72D297353CC}">
              <c16:uniqueId val="{00000000-455A-4667-966C-84F1119103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smooth val="0"/>
          <c:extLst>
            <c:ext xmlns:c16="http://schemas.microsoft.com/office/drawing/2014/chart" uri="{C3380CC4-5D6E-409C-BE32-E72D297353CC}">
              <c16:uniqueId val="{00000001-455A-4667-966C-84F1119103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Sheet1!$D$2:$D$40</c:f>
            </c:numRef>
          </c:val>
          <c:smooth val="0"/>
          <c:extLst>
            <c:ext xmlns:c16="http://schemas.microsoft.com/office/drawing/2014/chart" uri="{C3380CC4-5D6E-409C-BE32-E72D297353CC}">
              <c16:uniqueId val="{00000002-455A-4667-966C-84F111910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60424"/>
        <c:axId val="334160752"/>
      </c:lineChart>
      <c:catAx>
        <c:axId val="33416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60752"/>
        <c:crosses val="autoZero"/>
        <c:auto val="1"/>
        <c:lblAlgn val="ctr"/>
        <c:lblOffset val="100"/>
        <c:noMultiLvlLbl val="0"/>
      </c:catAx>
      <c:valAx>
        <c:axId val="33416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6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9CF4-AF04-49C6-BFB8-3ECD197F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213751-6572-4FEB-91BA-6420C4DD0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453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0A22D-644A-4014-B123-F9A6B6B4F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CC691-513F-4C39-B211-55DC467A4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88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2018-06-08T11:53:16Z</dcterms:created>
  <dcterms:modified xsi:type="dcterms:W3CDTF">2018-06-08T11:53:21Z</dcterms:modified>
</cp:coreProperties>
</file>