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2668</c:v>
                </c:pt>
                <c:pt idx="1">
                  <c:v>37666</c:v>
                </c:pt>
                <c:pt idx="2">
                  <c:v>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9-4CC6-8723-6A0321A451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852</c:v>
                </c:pt>
                <c:pt idx="1">
                  <c:v>5114</c:v>
                </c:pt>
                <c:pt idx="2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59-4CC6-8723-6A0321A451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20</c:v>
                </c:pt>
                <c:pt idx="1">
                  <c:v>292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59-4CC6-8723-6A0321A451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42</c:v>
                </c:pt>
                <c:pt idx="1">
                  <c:v>687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59-4CC6-8723-6A0321A451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11</c:v>
                </c:pt>
                <c:pt idx="1">
                  <c:v>247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59-4CC6-8723-6A0321A451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406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F59-4CC6-8723-6A0321A451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3325</c:v>
                </c:pt>
                <c:pt idx="1">
                  <c:v>43021</c:v>
                </c:pt>
                <c:pt idx="2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F59-4CC6-8723-6A0321A451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242</c:v>
                </c:pt>
                <c:pt idx="1">
                  <c:v>4619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F59-4CC6-8723-6A0321A45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025592"/>
        <c:axId val="284028544"/>
      </c:barChart>
      <c:catAx>
        <c:axId val="28402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28544"/>
        <c:crosses val="autoZero"/>
        <c:auto val="1"/>
        <c:lblAlgn val="ctr"/>
        <c:lblOffset val="100"/>
        <c:noMultiLvlLbl val="0"/>
      </c:catAx>
      <c:valAx>
        <c:axId val="28402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2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0CA8C-14FE-431E-A834-8274B2F1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32D717-268A-48AE-B4D3-5D899A692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386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55466-78E0-4FF9-87B4-26C7F2631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EE631-D12D-4EFC-B867-FB0A5557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815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2018-06-08T02:41:20Z</dcterms:created>
  <dcterms:modified xsi:type="dcterms:W3CDTF">2018-06-08T02:41:24Z</dcterms:modified>
</cp:coreProperties>
</file>