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7BB46-6DE1-4E7D-9C51-52F3574E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11A33-3830-4A34-AE80-116F4B1F3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372541"/>
              </p:ext>
            </p:extLst>
          </p:nvPr>
        </p:nvGraphicFramePr>
        <p:xfrm>
          <a:off x="457200" y="1731963"/>
          <a:ext cx="822959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76775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175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1111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18408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5953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47771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4387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86447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93799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2210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0833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1767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8030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60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4242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018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0230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5242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6571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8064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4051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8654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3437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2066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37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0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6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85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089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69906-A5B6-4186-AE8F-1D5161CD1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263909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2018-06-08T02:18:14Z</dcterms:created>
  <dcterms:modified xsi:type="dcterms:W3CDTF">2018-06-08T02:18:45Z</dcterms:modified>
</cp:coreProperties>
</file>