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A318-37EA-4D0C-9532-DFD282104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7DC60-F499-49E1-9ED1-7B2D58D1B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387668"/>
              </p:ext>
            </p:extLst>
          </p:nvPr>
        </p:nvGraphicFramePr>
        <p:xfrm>
          <a:off x="457200" y="1731963"/>
          <a:ext cx="822959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531812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12352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8470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06173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9817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6772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235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6491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6184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8762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3513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532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161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345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8150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604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461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2940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8715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3543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1829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7347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49916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4776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3319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9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3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61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98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62635-EB63-4179-96F8-606607913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399695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2018-06-08T02:15:58Z</dcterms:created>
  <dcterms:modified xsi:type="dcterms:W3CDTF">2018-06-08T02:16:29Z</dcterms:modified>
</cp:coreProperties>
</file>