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4ACBC-021E-4996-9C8B-A243E01F4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E5B578-8D9D-4D44-96B8-ECCBAEBE69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7156482"/>
              </p:ext>
            </p:extLst>
          </p:nvPr>
        </p:nvGraphicFramePr>
        <p:xfrm>
          <a:off x="457200" y="1731963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647912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08166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7887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1550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539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9488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0856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725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6112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1915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688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6849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72736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64969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513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225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657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0703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86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- 2018-06-06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¡Bienvenido JUNIO! 🎊
¿Quién cumpleaños en este mes? Disfrutá de un 25% de descuento los jueves para darse un gusto con los amigos!
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226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 Estación Dos Pinos - 2018-06-06 14:00:00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¿Aún no tenés toda la colección? Date prisa porque se acaban. Recordá que te podés llevar las figuras coleccionables por la compra mínima de ¢3500.
Hasta agotar existencias.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997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231BB-A4D1-44A2-98C1-E5BE2A979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1183363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A062D-25ED-4887-AACC-E4D4B4A32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C0A0C8-4CB9-4C36-876B-184F541543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917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686760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76690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00383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8116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736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0739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4834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787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426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2120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5098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338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6271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76906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9097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145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77785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9100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1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- 2018-06-06 13:00:01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Fácil es un piropo. ¡Así quién no se gana un cono! 
Llevá 3 empaques a cualquier POPS y llevate un cono regular GRATIS.
Ver reglamento: https://bit.ly/2szYmJM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96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- 2018-06-06 13:00:00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 no tenés excusas para disfrutar de una deliciosa Milk Shake.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712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45C5D-899B-4F14-91E8-1E0252C91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1679331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6A225-CF0D-4CBF-AE8D-69D821103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98933C-24A1-415D-886C-7B24B3E382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4928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717890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99900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86943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429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654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492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6922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6739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9914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9508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588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0970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2377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61939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6405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5618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89376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3875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33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- 2018-06-06 11:09:57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Miércoles 2 x 1 en todas nuestras tiendas, no dejes de probar el Sabor de Temporada de Melón Verde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56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- 2018-06-06 10:56:24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463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EBBE9-56F5-4BB6-9D5B-6D6CCAE69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4043334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2170A-FE9E-4AF4-B094-0A2996B4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493F0E-D597-4E7C-951F-2EFB8D367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7723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719656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25929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94923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0825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8721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574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1779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2443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7430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627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7838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84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0192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14900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4062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9411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43649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7350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96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- 2018-06-05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Todos los Luján, Brenes, Hernández, Flores, Aldecoba y Lostalo,  tienen un 30% de descuento este miércoles 6 de junio. Etiquetá a todos los que conozcás para que te inviten. 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97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- 2018-06-05 15:25:00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es un buen día para disfrutar de una refrescante nieve hecha a base de frutas naturales o de un cremoso cono hecho con leche de la mejor calidad. 😋🍦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791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8BCE5-5D82-4487-B799-124856E6D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1577593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B95D6-975D-479A-A11D-1C63FE728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F8B313-883C-4473-B422-D4E665522F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8789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37626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7276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48331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2293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329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819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812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778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252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009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743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2231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30395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71720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7945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545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8975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0713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82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- 2018-06-04 18:09:21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Llamanos al 2221-7677 y por la compra de 4 productos o más te regalamos el envío. 😉
No esperés más y decile a tus amigos.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0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- 2018-06-04 18:08:44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Empezá la semana lleno de felicidad con un rico cono Junior de tu sabor favorito. 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86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A64B6-843C-4E10-B0BB-0B58C78D6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1811957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987C2-DF36-4737-B00B-3465A860D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178C82-FF8E-436D-91C6-3C7728EB89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0737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645882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48701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20829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9426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854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92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535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1404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1135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5395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207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749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0312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6890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1422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990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94953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0111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52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- 2018-06-04 18:08:09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en tu cédula, tu domicilio o lugar de nacimiento es Montes de Oca o Paraíso, vení este martes a cualquiera de nuestras heladerías y recibí un 20% de descuento en tus productos POPS favoritos. 😍
Recordá solicitar tu descuento en la caja y presentar tu identificación.
Ver reglamento en: goo.gl/lhuS9h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3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- 2018-06-04 14:52:09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Moyo está hecho con cariño y esmero por manos expertas #MoyoEsArtesanal #Mimoyo #Moyoyogurt #Moyoescomoyo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033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4579F-2236-478F-934F-CB38943EC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2569425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FB483-71AE-43B5-9095-43BB0CC3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55F48D-80A4-4E17-A0C0-B80B0EF166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449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71190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65613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35356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1946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1567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180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75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879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8876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471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2308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0970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4234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04210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4336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2689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59355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2495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71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- 2018-06-04 12:58:08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Solo existe una forma de disfrutar aún más un cono regular GRATIS de POPS: Comete 3 Choy's antes. 😋 #3Choys1ConoGratis
Ver reglamento: https://bit.ly/2szYmJM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467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- 2018-06-04 12:47:33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REGLAMENTO PROMOCIÓN: Tres Choy´s te dan un cono Pops regular Gratis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818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- 2018-06-03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Pasá una tarde increible con tus amigos junto a una rica Milk Shake Junior.😍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742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BE032-DBAA-4B67-881F-4F7348CF3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2572161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C3DFF-E48B-48BC-B160-3FF6F5484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7D166B-3190-45F4-BA54-055812F056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0795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359077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459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51993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2514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59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6353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0937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6398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5144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718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977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240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68089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27469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0201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1025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469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1053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76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- 2018-06-03 15:00:00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Pasá un domingo lleno de energía con un refrescante Fruitmix Zumba Green con piña, apio, naranja, pepino y perejil.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0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- 2018-06-03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Contanos, ¿cómo disfrutás del fin de semana? 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02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 Estación Dos Pinos - 2018-06-02 18:39:09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y mañana estaremos celebrando toda la fiebre del mundial en La Estación de Ciudad del Este. 🙌🏻🙌🏻🙌🏻🙌🏻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976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8EC6B-852E-4E82-9707-E8577809F2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164628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30A87-F687-49AE-9C9C-C75B83C42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80F3C9-CB58-4440-B756-A21E20CC95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971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79093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55148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11107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8682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6830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6853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4486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8300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8375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862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8384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093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39311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67238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4273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4969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03197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2088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58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- 2018-06-02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Definitivamente la vida es mejor con un Boom Shakalaka. 🤤
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06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- 2018-06-02 15:00:01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Ponele sabor a tu sábado con una rica y refresante Nieve Junior a ¢500. #Soloporquesi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38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- 2018-06-02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Like 👍  si hoy venís por esta deliciosa Banana Split.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839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E6D3E-215E-4AC1-B07B-862F2D10F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756820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AB0B4-172D-448A-8C68-742A2C3DB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2864E6-CEBE-4D57-B3E7-D074D1A9C0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362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75595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3999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55062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5591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11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054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4944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664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2418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788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026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252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1975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91948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7009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6743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7782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4663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89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- 2018-06-01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Celebrá que es un nuevo mes con tu producto favorito de la Colección Junior. 💃😍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4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- 2018-06-01 13:00:00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viernes no esta completo sin tu Café Frappé de POPS.
Etiquetá a la persona con quien lo compartirías. 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187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- 2018-06-01 12:33:47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es el Día Internacional de la Leche, vení a POPS a celebrarlo.😉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451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ABEBF-714F-4887-B48B-8F2C225CA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2686686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BCF15-7670-49B1-9DCF-29B0B0FD3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4D0BB6-710E-457F-A2D5-049F85551D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9824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826810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84182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44508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050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095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442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509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1807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444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8222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370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068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70984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948990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3462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965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59841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4521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07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- 2018-06-01 11:30:07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Dale Me Gusta si es tu favorito y participa en la rifa de 2 Certificados de Productos Moyo, sacaremos 2 ganadores al azar que cumplan con los requisitos, tienes tiempo hasta el 01 de junio del 2018, no dejes de participar ♥
#Moyo de #Taro ¡nuestra obra maestra! #MoyoTaro#MiFavorito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661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0EB1F-7D3D-406A-9CA3-46CC269B0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2510349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1106</Words>
  <Application>Microsoft Office PowerPoint</Application>
  <PresentationFormat>On-screen Show (4:3)</PresentationFormat>
  <Paragraphs>670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Facebook Own Posts Table | All Pages - 1 of 11</vt:lpstr>
      <vt:lpstr>Facebook Own Posts Table | All Pages - 2 of 11</vt:lpstr>
      <vt:lpstr>Facebook Own Posts Table | All Pages - 3 of 11</vt:lpstr>
      <vt:lpstr>Facebook Own Posts Table | All Pages - 4 of 11</vt:lpstr>
      <vt:lpstr>Facebook Own Posts Table | All Pages - 5 of 11</vt:lpstr>
      <vt:lpstr>Facebook Own Posts Table | All Pages - 6 of 11</vt:lpstr>
      <vt:lpstr>Facebook Own Posts Table | All Pages - 7 of 11</vt:lpstr>
      <vt:lpstr>Facebook Own Posts Table | All Pages - 8 of 11</vt:lpstr>
      <vt:lpstr>Facebook Own Posts Table | All Pages - 9 of 11</vt:lpstr>
      <vt:lpstr>Facebook Own Posts Table | All Pages - 10 of 11</vt:lpstr>
      <vt:lpstr>Facebook Own Posts Table | All Pages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2018-06-08T02:03:10Z</dcterms:created>
  <dcterms:modified xsi:type="dcterms:W3CDTF">2018-06-08T02:13:08Z</dcterms:modified>
</cp:coreProperties>
</file>