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A21ED5-F2CC-408F-9506-7B57080348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- 1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615B001-E22D-46BC-8174-E5109856251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3976817"/>
              </p:ext>
            </p:extLst>
          </p:nvPr>
        </p:nvGraphicFramePr>
        <p:xfrm>
          <a:off x="457200" y="1731963"/>
          <a:ext cx="8229600" cy="3779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48006445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5305240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8197078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064935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509176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41601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23676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98453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369645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14773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15391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245946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9271258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82288905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1001045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788460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8825022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4462271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71777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Helados POPS Costa Rica - 2018-06-06 17:00:01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¡Bienvenido JUNIO! 🎊
¿Quién cumpleaños en este mes? Disfrutá de un 25% de descuento los jueves para darse un gusto con los amigos!
Ver Reglamento: https://goo.gl/7GE1NZ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0.5908 %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55469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La Estación Dos Pinos - 2018-06-06 14:00:00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¿Aún no tenés toda la colección? Date prisa porque se acaban. Recordá que te podés llevar las figuras coleccionables por la compra mínima de ¢3500.
Hasta agotar existencias.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95484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C73D95-32A4-4F49-864A-D36F5835CDB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04/29/2018 - 06/06/2018</a:t>
            </a:r>
          </a:p>
        </p:txBody>
      </p:sp>
    </p:spTree>
    <p:extLst>
      <p:ext uri="{BB962C8B-B14F-4D97-AF65-F5344CB8AC3E}">
        <p14:creationId xmlns:p14="http://schemas.microsoft.com/office/powerpoint/2010/main" val="3178378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1956DD-1558-4512-89E6-15C027BE23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- 2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D8E3A11-5992-4585-9F26-632C2DF59A4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840309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77825068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92016149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54004752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911445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767827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533407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661431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97899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715250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932041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391908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060425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3019553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01256875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6241252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918589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5586442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9848181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70778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Helados POPS Costa Rica - 2018-06-06 13:00:01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Fácil es un piropo. ¡Así quién no se gana un cono! 
Llevá 3 empaques a cualquier POPS y llevate un cono regular GRATIS.
Ver reglamento: https://bit.ly/2szYmJM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15187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Helados POPS Costa Rica - 2018-06-06 13:00:00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Ya no tenés excusas para disfrutar de una deliciosa Milk Shake. #Soloporquesi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60287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43F801-ABF5-4AEE-8BB5-A49E10D4A7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04/29/2018 - 06/06/2018</a:t>
            </a:r>
          </a:p>
        </p:txBody>
      </p:sp>
    </p:spTree>
    <p:extLst>
      <p:ext uri="{BB962C8B-B14F-4D97-AF65-F5344CB8AC3E}">
        <p14:creationId xmlns:p14="http://schemas.microsoft.com/office/powerpoint/2010/main" val="35436193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E885AA-EF12-4ACF-A731-0805867DDD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- 3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B46DCB2-EE08-420B-8874-84042C46B3C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086193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49987994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02968751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24063457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8637110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01202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127345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593200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176023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605724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356407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273551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354576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6732457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10468743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0693294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888708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6968805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6531246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49305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Moyo Costa Rica - 2018-06-06 11:09:57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Miércoles 2 x 1 en todas nuestras tiendas, no dejes de probar el Sabor de Temporada de Melón Verde 😍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0.8166 %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52703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Moyo Costa Rica - 2018-06-06 10:56:24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13523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7501D0-5133-466F-8BA8-D5CED65A22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04/29/2018 - 06/06/2018</a:t>
            </a:r>
          </a:p>
        </p:txBody>
      </p:sp>
    </p:spTree>
    <p:extLst>
      <p:ext uri="{BB962C8B-B14F-4D97-AF65-F5344CB8AC3E}">
        <p14:creationId xmlns:p14="http://schemas.microsoft.com/office/powerpoint/2010/main" val="38606743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E322D2-4B3F-4794-90C3-9BB92F5205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- 4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7D36663-99F0-43EE-B30D-128D076F57A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251325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83494505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50234026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0143709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7136951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268178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996743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466069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137574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950493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490208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570452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346961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0990176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82409074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6271978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671753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0764422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3124470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67058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Helados POPS Costa Rica - 2018-06-05 17:00:01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Todos los Luján, Brenes, Hernández, Flores, Aldecoba y Lostalo,  tienen un 30% de descuento este miércoles 6 de junio. Etiquetá a todos los que conozcás para que te inviten. Ver reglamento en: https://goo.gl/1weotg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1.6680 %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09489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Helados POPS Costa Rica - 2018-06-05 15:25:00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Hoy es un buen día para disfrutar de una refrescante nieve hecha a base de frutas naturales o de un cremoso cono hecho con leche de la mejor calidad. 😋🍦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0.0273 %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92034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9A5DF2-B80D-4A04-B0A2-51EFEFD75FB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04/29/2018 - 06/06/2018</a:t>
            </a:r>
          </a:p>
        </p:txBody>
      </p:sp>
    </p:spTree>
    <p:extLst>
      <p:ext uri="{BB962C8B-B14F-4D97-AF65-F5344CB8AC3E}">
        <p14:creationId xmlns:p14="http://schemas.microsoft.com/office/powerpoint/2010/main" val="38205099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E962C3-5989-44FD-BF0C-099DC331B2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- 5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EE1F7F8-D4F7-4FC8-A897-E5DF461224C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170709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96503314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7558642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87490176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5316139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426400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719420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610423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901949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671599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662388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517927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28805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6591422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43146278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5784283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790781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2164704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625137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12120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Helados POPS Costa Rica - 2018-06-04 18:09:21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Llamanos al 2221-7677 y por la compra de 4 productos o más te regalamos el envío. 😉
No esperés más y decile a tus amigos. #Soloporquesi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74711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Helados POPS Costa Rica - 2018-06-04 18:08:44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Empezá la semana lleno de felicidad con un rico cono Junior de tu sabor favorito. 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0.1738 %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05971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39C6E0-36B6-4DF7-B927-89582D2B29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04/29/2018 - 06/06/2018</a:t>
            </a:r>
          </a:p>
        </p:txBody>
      </p:sp>
    </p:spTree>
    <p:extLst>
      <p:ext uri="{BB962C8B-B14F-4D97-AF65-F5344CB8AC3E}">
        <p14:creationId xmlns:p14="http://schemas.microsoft.com/office/powerpoint/2010/main" val="28529346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109970-F9A3-42C5-9F30-98622FF66E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- 6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6264021-CE06-42CE-B4AE-B585FB5A3A1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745143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9944563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4150309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04088728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0003899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40631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960639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878736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164432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736213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963751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504239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53821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2929333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63039353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0218994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02480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4187988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9001818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31962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Helados POPS Costa Rica - 2018-06-04 18:08:09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Si en tu cédula, tu domicilio o lugar de nacimiento es Montes de Oca o Paraíso, vení este martes a cualquiera de nuestras heladerías y recibí un 20% de descuento en tus productos POPS favoritos. 😍
Recordá solicitar tu descuento en la caja y presentar tu identificación.
Ver reglamento en: goo.gl/lhuS9h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32284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Moyo Costa Rica - 2018-06-04 14:52:09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Moyo está hecho con cariño y esmero por manos expertas #MoyoEsArtesanal #Mimoyo #Moyoyogurt #Moyoescomoyo ❤️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28490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D2845F-785F-46FD-89B3-16F633097F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04/29/2018 - 06/06/2018</a:t>
            </a:r>
          </a:p>
        </p:txBody>
      </p:sp>
    </p:spTree>
    <p:extLst>
      <p:ext uri="{BB962C8B-B14F-4D97-AF65-F5344CB8AC3E}">
        <p14:creationId xmlns:p14="http://schemas.microsoft.com/office/powerpoint/2010/main" val="32039240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FA740A-FC38-4FA5-BE24-16C7DA8E30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- 7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9C8F29F-8F47-46B4-B023-2B51C13D639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523145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417581352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61097600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92668523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5639358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351040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399646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760509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81341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174514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183147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085189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169021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5589569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09303227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6513314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10187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2508676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502562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53496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Helados POPS Costa Rica - 2018-06-04 12:58:08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Solo existe una forma de disfrutar aún más un cono regular GRATIS de POPS: Comete 3 Choy's antes. 😋 #3Choys1ConoGratis
Ver reglamento: https://bit.ly/2szYmJM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0.2791 %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13318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Helados POPS Costa Rica - 2018-06-04 12:47:33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REGLAMENTO PROMOCIÓN: Tres Choy´s te dan un cono Pops regular Gratis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76290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Helados POPS Costa Rica - 2018-06-03 17:00:00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Pasá una tarde increible con tus amigos junto a una rica Milk Shake Junior.😍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27926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8527D3-FF11-4B92-BF4E-23367528E1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04/29/2018 - 06/06/2018</a:t>
            </a:r>
          </a:p>
        </p:txBody>
      </p:sp>
    </p:spTree>
    <p:extLst>
      <p:ext uri="{BB962C8B-B14F-4D97-AF65-F5344CB8AC3E}">
        <p14:creationId xmlns:p14="http://schemas.microsoft.com/office/powerpoint/2010/main" val="16004134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1012BC-0D5F-482F-9559-A455F5E697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- 8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3D7D469-DCC1-48AC-97F1-C2546494009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028810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93555012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44626175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92443366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9003280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954616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130361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097938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654726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76519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406941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621492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222326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5688425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24479961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232998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496219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8145266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2566760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28370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Helados POPS Costa Rica - 2018-06-03 15:00:00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Pasá un domingo lleno de energía con un refrescante Fruitmix Zumba Green con piña, apio, naranja, pepino y perejil. 😋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34066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Helados POPS Costa Rica - 2018-06-03 12:00:00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Contanos, ¿cómo disfrutás del fin de semana? 😝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0.2164 %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17565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La Estación Dos Pinos - 2018-06-02 18:39:09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Hoy y mañana estaremos celebrando toda la fiebre del mundial en La Estación de Ciudad del Este. 🙌🏻🙌🏻🙌🏻🙌🏻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4798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2F8149-7A84-4D25-A820-415122B1AC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04/29/2018 - 06/06/2018</a:t>
            </a:r>
          </a:p>
        </p:txBody>
      </p:sp>
    </p:spTree>
    <p:extLst>
      <p:ext uri="{BB962C8B-B14F-4D97-AF65-F5344CB8AC3E}">
        <p14:creationId xmlns:p14="http://schemas.microsoft.com/office/powerpoint/2010/main" val="21691503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F8184D-3711-473E-AB1C-DDB50392AE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- 9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51CE87D-5616-4BBC-B50E-824B898CE13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589353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34477750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33731122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11266828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4741394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23602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558015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763553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34471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991828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362507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819917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306457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3690714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21703634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7089885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059243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8978290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4255658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93510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Helados POPS Costa Rica - 2018-06-02 17:00:00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Definitivamente la vida es mejor con un Boom Shakalaka. 🤤
#Soloporquesi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4831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Helados POPS Costa Rica - 2018-06-02 15:00:01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Ponele sabor a tu sábado con una rica y refresante Nieve Junior a ¢500. #Soloporquesi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0.2171 %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98758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Helados POPS Costa Rica - 2018-06-02 12:00:00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Like 👍  si hoy venís por esta deliciosa Banana Split. #Soloporquesi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0.3221 %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92492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1FEF03-EACC-40D8-8D44-EFCA3DE8F1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04/29/2018 - 06/06/2018</a:t>
            </a:r>
          </a:p>
        </p:txBody>
      </p:sp>
    </p:spTree>
    <p:extLst>
      <p:ext uri="{BB962C8B-B14F-4D97-AF65-F5344CB8AC3E}">
        <p14:creationId xmlns:p14="http://schemas.microsoft.com/office/powerpoint/2010/main" val="33089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201488-3FB6-47E8-A969-53F1D33632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- 10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339055D-7650-4FF7-A95E-5B03D2E89AE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790990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21326436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69349493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87913111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631147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481213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767872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63440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943142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424339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864684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132749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978760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7518933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54693452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2252876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39481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2679392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9303193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48429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Helados POPS Costa Rica - 2018-06-01 17:00:00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Celebrá que es un nuevo mes con tu producto favorito de la Colección Junior. 💃😍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82128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Helados POPS Costa Rica - 2018-06-01 13:00:00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El viernes no esta completo sin tu Café Frappé de POPS.
Etiquetá a la persona con quien lo compartirías.  😋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0.0783 %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9570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Helados POPS Costa Rica - 2018-06-01 12:33:47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Hoy es el Día Internacional de la Leche, vení a POPS a celebrarlo.😉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94608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52102D-499D-4A7D-92FF-6580A3346D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04/29/2018 - 06/06/2018</a:t>
            </a:r>
          </a:p>
        </p:txBody>
      </p:sp>
    </p:spTree>
    <p:extLst>
      <p:ext uri="{BB962C8B-B14F-4D97-AF65-F5344CB8AC3E}">
        <p14:creationId xmlns:p14="http://schemas.microsoft.com/office/powerpoint/2010/main" val="36663771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F3E6ED-CDE9-44BD-B411-3D160E1651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- 11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55D3D33-E143-4E1C-9590-6AE5E640F03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428092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02742199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76738509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49248103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903566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136531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163048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159640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513644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737067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661381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15092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089545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3904901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52301332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4852300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635390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3709597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553266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36908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Moyo Costa Rica - 2018-06-01 11:30:07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Dale Me Gusta si es tu favorito y participa en la rifa de 2 Certificados de Productos Moyo, sacaremos 2 ganadores al azar que cumplan con los requisitos, tienes tiempo hasta el 01 de junio del 2018, no dejes de participar ♥
#Moyo de #Taro ¡nuestra obra maestra! #MoyoTaro#MiFavorito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0.5450 %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26203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367319-F19B-4CA3-B3B0-B745C3DBC5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04/29/2018 - 06/06/2018</a:t>
            </a:r>
          </a:p>
        </p:txBody>
      </p:sp>
    </p:spTree>
    <p:extLst>
      <p:ext uri="{BB962C8B-B14F-4D97-AF65-F5344CB8AC3E}">
        <p14:creationId xmlns:p14="http://schemas.microsoft.com/office/powerpoint/2010/main" val="264940607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9</TotalTime>
  <Words>1106</Words>
  <Application>Microsoft Office PowerPoint</Application>
  <PresentationFormat>On-screen Show (4:3)</PresentationFormat>
  <Paragraphs>670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Calibri</vt:lpstr>
      <vt:lpstr>Arial</vt:lpstr>
      <vt:lpstr>quintly_template</vt:lpstr>
      <vt:lpstr>Facebook Own Posts Table | All Pages - 1 of 11</vt:lpstr>
      <vt:lpstr>Facebook Own Posts Table | All Pages - 2 of 11</vt:lpstr>
      <vt:lpstr>Facebook Own Posts Table | All Pages - 3 of 11</vt:lpstr>
      <vt:lpstr>Facebook Own Posts Table | All Pages - 4 of 11</vt:lpstr>
      <vt:lpstr>Facebook Own Posts Table | All Pages - 5 of 11</vt:lpstr>
      <vt:lpstr>Facebook Own Posts Table | All Pages - 6 of 11</vt:lpstr>
      <vt:lpstr>Facebook Own Posts Table | All Pages - 7 of 11</vt:lpstr>
      <vt:lpstr>Facebook Own Posts Table | All Pages - 8 of 11</vt:lpstr>
      <vt:lpstr>Facebook Own Posts Table | All Pages - 9 of 11</vt:lpstr>
      <vt:lpstr>Facebook Own Posts Table | All Pages - 10 of 11</vt:lpstr>
      <vt:lpstr>Facebook Own Posts Table | All Pages - 11 of 11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Administrator</cp:lastModifiedBy>
  <cp:revision>2</cp:revision>
  <dcterms:created xsi:type="dcterms:W3CDTF">2018-06-08T01:17:35Z</dcterms:created>
  <dcterms:modified xsi:type="dcterms:W3CDTF">2018-06-08T01:27:31Z</dcterms:modified>
</cp:coreProperties>
</file>