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2449</c:v>
                </c:pt>
                <c:pt idx="1">
                  <c:v>47038</c:v>
                </c:pt>
                <c:pt idx="2">
                  <c:v>1507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3-441C-A40F-667F3E087D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698</c:v>
                </c:pt>
                <c:pt idx="1">
                  <c:v>6632</c:v>
                </c:pt>
                <c:pt idx="2">
                  <c:v>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53-441C-A40F-667F3E087D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2E53-441C-A40F-667F3E087D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2E53-441C-A40F-667F3E087D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2E53-441C-A40F-667F3E087D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2E53-441C-A40F-667F3E087D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2E53-441C-A40F-667F3E087D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2E53-441C-A40F-667F3E087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102616"/>
        <c:axId val="283102288"/>
      </c:barChart>
      <c:catAx>
        <c:axId val="28310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02288"/>
        <c:crosses val="autoZero"/>
        <c:auto val="1"/>
        <c:lblAlgn val="ctr"/>
        <c:lblOffset val="100"/>
        <c:noMultiLvlLbl val="0"/>
      </c:catAx>
      <c:valAx>
        <c:axId val="28310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0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814C5-5116-4424-94A7-6D1E0D1D3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D1C3D8-0120-4BE5-AB62-97146AD232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2049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7C8C3-0492-4362-AA07-E9EFAC8E7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345B7-7AFB-4592-A787-1750D5024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86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2018-05-10T22:52:02Z</dcterms:created>
  <dcterms:modified xsi:type="dcterms:W3CDTF">2018-05-10T22:52:07Z</dcterms:modified>
</cp:coreProperties>
</file>