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E5F-422E-B2B8-9AA3C76FDC1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E5F-422E-B2B8-9AA3C76FDC1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E5F-422E-B2B8-9AA3C76FDC1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5E5F-422E-B2B8-9AA3C76FDC1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5E5F-422E-B2B8-9AA3C76FDC1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5E5F-422E-B2B8-9AA3C76FDC1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5E5F-422E-B2B8-9AA3C76FDC1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5E5F-422E-B2B8-9AA3C76FD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578928"/>
        <c:axId val="283579256"/>
      </c:barChart>
      <c:catAx>
        <c:axId val="28357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9256"/>
        <c:crosses val="autoZero"/>
        <c:auto val="1"/>
        <c:lblAlgn val="ctr"/>
        <c:lblOffset val="100"/>
        <c:noMultiLvlLbl val="0"/>
      </c:catAx>
      <c:valAx>
        <c:axId val="28357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4EEC2-7099-4434-9B5F-5933825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855774-87B0-49FA-84D3-D777A00D39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5354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6038E-F460-48FA-B61C-838BDB5BC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AC07D-D0FD-44B9-B583-ADC77E82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78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2018-05-10T22:51:00Z</dcterms:created>
  <dcterms:modified xsi:type="dcterms:W3CDTF">2018-05-10T22:51:05Z</dcterms:modified>
</cp:coreProperties>
</file>