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48-453D-96A7-381AB23199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48-453D-96A7-381AB23199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43184</c:v>
                </c:pt>
                <c:pt idx="1">
                  <c:v>43185</c:v>
                </c:pt>
                <c:pt idx="2">
                  <c:v>43186</c:v>
                </c:pt>
                <c:pt idx="3">
                  <c:v>43187</c:v>
                </c:pt>
                <c:pt idx="4">
                  <c:v>43188</c:v>
                </c:pt>
                <c:pt idx="5">
                  <c:v>43189</c:v>
                </c:pt>
                <c:pt idx="6">
                  <c:v>43190</c:v>
                </c:pt>
                <c:pt idx="7">
                  <c:v>43191</c:v>
                </c:pt>
                <c:pt idx="8">
                  <c:v>43192</c:v>
                </c:pt>
                <c:pt idx="9">
                  <c:v>43193</c:v>
                </c:pt>
                <c:pt idx="10">
                  <c:v>43194</c:v>
                </c:pt>
                <c:pt idx="11">
                  <c:v>43195</c:v>
                </c:pt>
                <c:pt idx="12">
                  <c:v>43196</c:v>
                </c:pt>
                <c:pt idx="13">
                  <c:v>43197</c:v>
                </c:pt>
                <c:pt idx="14">
                  <c:v>43198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48-453D-96A7-381AB2319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71688"/>
        <c:axId val="344771032"/>
      </c:lineChart>
      <c:dateAx>
        <c:axId val="34477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1032"/>
        <c:crosses val="autoZero"/>
        <c:auto val="1"/>
        <c:lblOffset val="100"/>
        <c:baseTimeUnit val="days"/>
      </c:dateAx>
      <c:valAx>
        <c:axId val="34477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0.25713917177679002</c:v>
                </c:pt>
                <c:pt idx="1">
                  <c:v>3.1405319788082003E-2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5-4E18-857B-7BF440EB6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0.54935848346992</c:v>
                </c:pt>
                <c:pt idx="1">
                  <c:v>4.4047163458972E-2</c:v>
                </c:pt>
                <c:pt idx="2">
                  <c:v>1.9362374779396001E-2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5-4E18-857B-7BF440EB6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25-4E18-857B-7BF440EB6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771360"/>
        <c:axId val="278618272"/>
      </c:barChart>
      <c:catAx>
        <c:axId val="34477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18272"/>
        <c:crosses val="autoZero"/>
        <c:auto val="1"/>
        <c:lblAlgn val="ctr"/>
        <c:lblOffset val="100"/>
        <c:noMultiLvlLbl val="0"/>
      </c:catAx>
      <c:valAx>
        <c:axId val="2786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7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41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AC-458E-9C7C-F61A9C513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487864"/>
        <c:axId val="148483600"/>
      </c:barChart>
      <c:catAx>
        <c:axId val="14848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483600"/>
        <c:crosses val="autoZero"/>
        <c:auto val="1"/>
        <c:lblAlgn val="ctr"/>
        <c:lblOffset val="100"/>
        <c:noMultiLvlLbl val="0"/>
      </c:catAx>
      <c:valAx>
        <c:axId val="14848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48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08F91-6DEE-4013-8655-3A0F2E953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429EC-753E-4C7B-979F-D2494183A7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4046567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4C53-4A92-4B33-AD79-D2F6A298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B39F5-9982-438C-A1D3-81C6BB941B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7340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C9B28-3871-4845-BE6A-81B586965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D9896-7220-40DE-B0F6-9DB3ED2AC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780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0B624-87D9-4F56-98F5-552691D1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036EF5-0DBD-404D-8DA9-BD8531C8CE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9761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FF4D6-517F-4BDA-BBD5-1B7A334D4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3AFAC-64F8-4C44-A26D-266B6C27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77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D148B-933A-4757-B590-7B22131C1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726368-9DB8-4087-8022-1FCD199AA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849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50719-C00D-44ED-8CC9-C4EC09709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704D7-1924-458C-AE81-F7E0CCFC0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03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3E1DD-9B4F-46FD-9831-8BBBAD37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EB288-B8B0-45F7-A95B-34C77CF01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8271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18703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5534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14034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6401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042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132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386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329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97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771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13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876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386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6204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0360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8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2432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327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7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- 2018-04-08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Verano sin POPS, no es verano.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3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- 2018-04-08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Empezá el día con energía y sabor, con los ricos batidos de frutas naturales Fruitmix. 💪💓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94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- 2018-04-07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compañía perfecta para este verano! 😍🎉🍍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57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- 2018-04-07 12:48:19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Los mejores sabores solo los podrás encontrar en moyo &lt;3 #mimoyo #moyoyogurt #moyoescomoyo 
¿Cuál es tu favorito?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324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61213-D7B1-4B75-879F-C90826C57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1090464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7C23F-84AF-4482-B510-11F9C58F6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919E1-9327-4FDB-B3D6-725D93113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5168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8275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60956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8421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10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90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471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996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458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817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293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6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211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069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41464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4845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297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224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7916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08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- 2018-04-06 18:29:45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 tenemos los ganadores del concurso Colección Junior . 🎉¡Muchas felicidades! 👏💓
Estén atentos a nuestra página, porque pronto tendremos más concursos.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19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- 2018-04-06 17:41:18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valores #saludable #artesanal #singrasa #divertido
 #mifav #mimoyo #moyoyogurt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- 2018-04-06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nuevos y deliciosos Junior están esperando por vos! 😍😋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757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163BF-C6E4-4788-A2CB-43BCF127F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495225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7A0F0-A23E-4DAF-9736-83980E3A0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3E23DF-7C20-403B-BE0C-3C3B1A5A4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255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144015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69092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0528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3042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303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65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355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899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847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652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6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140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955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7381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3351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96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6678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9805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0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- 2018-04-06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viernes y te merecés este delicioso cono de Dulce de Leche.
🙈😋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6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¿Tenés a un amigo que siempre quiere repetir o ese amigo sos vos? 🤔🙈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3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probaste la Paleta Mega Shock?😋
Riquísimo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99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24121-89D8-4ABE-B9FA-51409AB02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4164869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AD3F4-0F99-47FC-A7D9-F4602C65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401E0-3985-4835-8722-C98A29BAF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2071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176683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0411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4062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9869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54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28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718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68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494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398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17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267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21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88593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9542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77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958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3655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4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12:05:49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¡Tenemos nuevos tamaños a precios irresistibles y queremos celebrarlo con vos!  🎉😎
Ganate la Colección Junior (1 milk shake, 1 cono,1 parfait y 1  frozen). 
Solo tenés que seguir los siguientes pasos para participar. 😋
1. Comparte en tu perfil esta publicación.
2. Etiquetá a 3 amigos
Serán 3 ganadores. Fecha del sorteo viernes 6 de abril.
Ver reglamento en: goo.gl/SVj9eE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23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- 2018-04-05 12:04:37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REGLAMENTO DE LA PROMOCIÓN “Colección Junior”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66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B91F7-2DF0-4FEC-B6DF-B0F0CCF6F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22907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9D2B2-509C-4D5B-997A-55F5D164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E43DF-EF26-4610-9072-F2ADE025F0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088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82877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00313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8919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3948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328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25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121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090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309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742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745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6883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8437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38747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4972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87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3407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34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- 2018-04-05 08:33:22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¿Cómo sería tu Moyo ideal?
 #mifav #mimoyo #moyoyogurt #moyoescomoyo #veranoEnMoyo 
Dinos cual sería y participa en la rifa de 3 certificados de productos Moyo,  eligiéremos un ganador al azar, tienes tiempo hasta el 05 de abril del 2018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9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- 2018-04-04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¡Este y todos los jueves, los cumpleañeros del mes disfrutan de un 25% de descuento para darse un gusto con sus amigos!🙊
¡Etiquetá a tu amig@ que nació en abril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67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1F85A-E8E2-46C4-99D1-41D416EAC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2661756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F2B4C-289D-454D-8B01-A14A12EC9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33FEE-BA60-496C-B809-E1C8D54EF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72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88397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4261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2081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17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359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961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30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43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27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2064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241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674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1678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815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422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803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3865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6939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03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- 2018-04-04 15:24:37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¡Nuevos tamaños a precios irresistibles! 😋🙌
Llegó la COLECCIÓN JUNIOR de POPS. 
 Tus delicias favoritas en un tamaño y un precio más chico. 🙈
Qué antojo… Mmmm… ¿Los querés para vos o para tus pequeños?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63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- 2018-04-04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¿Cómo preferís tu Boom Shakalaka con maní o con confites de colores? 🤔🎉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28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69F71-F2C8-459C-A1C5-DF8576327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3472885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274E2-1607-43E8-A70F-BBF2BFDD0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4A81B-A03C-4EDF-8C15-B696761C0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6737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892639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2425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3796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4659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157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469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34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891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204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017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248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07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299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8872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698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1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978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0732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70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- 2018-04-04 10:42:10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Miércoles 2 x 1 en todas nuestras tiendas para disfrutar con tu mejor compañia ❤️ ver reglamento en Facebook
Dinos con quien quieres compartir este 2 x 1 y participa en la rifa de 2 certificados de productos Moyo, tienes hasta el 04 de abril para participar del 2018, serán elegidos 2 ganadores al azar, no dejes de participar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53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- 2018-04-03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Moya, Barrantes, Araya, Campos, Mathieu y Cercone, tienen un 30% de descuento este miércoles 4 de abril. 😁
 Etiquetá a todos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296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87F1A-26F1-49F7-8BD8-AA8467CE1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1369084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31D9-B886-4B7C-A646-E56BD56C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D5B3C-E7D2-4E4E-8981-B9C6EEEAB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406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3488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6775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73463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6402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37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09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309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49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65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349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698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706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5044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8119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951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619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090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1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55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- 2018-04-03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Creá tu propio Parfait con tus 3 sabores de helados favoritos, 2 deliciosos toppings y crema batida. 😁
¡Hacelo a tu manera! 
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5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- 2018-04-02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en tu cédula, tu domicilio o lugar de nacimiento es Goicoechea,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02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726D6-9E33-4C27-98C6-4FA7094A4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2148702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31FBC-4330-4B53-94F1-998B82FB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C78BF-7F02-4312-8AD8-E0C2AEE6D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223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74209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6025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7152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3248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2256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90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20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6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371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582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189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136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564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6904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3741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83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585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4089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20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- 2018-04-02 15:55:48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Nueva paleta Mega Shock 🤤😱
 Delicioso sándwich de helado bañado de chocolate por solo ¢1100. ❤️ #SoloPorqueSí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61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- 2018-04-02 15:20:14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¡Vas a amar los lunes! 🎉😎
Porque por la compra de 4 productos o más te regalamos el envío. Llamanos al 2221-7677.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72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Moyo Costa Rica - 2018-04-02 14:23:01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¡Obvio Moyo! #mimoyo #moyoyogurt #mifav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05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DB08F-EED2-4BC6-A0B1-31EAAACB2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1868161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F32C7-23B0-4044-A8C2-334DE95A9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4B194-D33F-4AE4-82E3-8B34430ED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060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2864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71885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49410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8782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745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520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318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02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520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560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381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764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358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6487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4114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614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446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9431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81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- 2018-04-01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tenés una cita con tus 3 sabores de helado favoritos en un rico cono con chocolate. 😍😋🤤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5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Helados POPS Costa Rica - 2018-04-01 16:00:00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7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F5785-641C-4762-B990-37C89ECF4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03/25/2018 - 04/08/2018</a:t>
            </a:r>
          </a:p>
        </p:txBody>
      </p:sp>
    </p:spTree>
    <p:extLst>
      <p:ext uri="{BB962C8B-B14F-4D97-AF65-F5344CB8AC3E}">
        <p14:creationId xmlns:p14="http://schemas.microsoft.com/office/powerpoint/2010/main" val="12189915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1106</Words>
  <Application>Microsoft Office PowerPoint</Application>
  <PresentationFormat>On-screen Show (4:3)</PresentationFormat>
  <Paragraphs>661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Content Optimization Benchmark</vt:lpstr>
      <vt:lpstr>Facebook Own Posts | All Pages</vt:lpstr>
      <vt:lpstr>Facebook Interaction Rate By Post Type | All Pages</vt:lpstr>
      <vt:lpstr>Facebook Own Posts App Usage | All Pages</vt:lpstr>
      <vt:lpstr>Facebook Own Posts Table | All Pages - 1 of 10</vt:lpstr>
      <vt:lpstr>Facebook Own Posts Table | All Pages - 2 of 10</vt:lpstr>
      <vt:lpstr>Facebook Own Posts Table | All Pages - 3 of 10</vt:lpstr>
      <vt:lpstr>Facebook Own Posts Table | All Pages - 4 of 10</vt:lpstr>
      <vt:lpstr>Facebook Own Posts Table | All Pages - 5 of 10</vt:lpstr>
      <vt:lpstr>Facebook Own Posts Table | All Pages - 6 of 10</vt:lpstr>
      <vt:lpstr>Facebook Own Posts Table | All Pages - 7 of 10</vt:lpstr>
      <vt:lpstr>Facebook Own Posts Table | All Pages - 8 of 10</vt:lpstr>
      <vt:lpstr>Facebook Own Posts Table | All Pages - 9 of 10</vt:lpstr>
      <vt:lpstr>Facebook Own Posts Table | All Pages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2018-04-23T07:53:16Z</dcterms:created>
  <dcterms:modified xsi:type="dcterms:W3CDTF">2018-04-23T07:54:07Z</dcterms:modified>
</cp:coreProperties>
</file>