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43184</c:v>
                </c:pt>
                <c:pt idx="1">
                  <c:v>43185</c:v>
                </c:pt>
                <c:pt idx="2">
                  <c:v>43186</c:v>
                </c:pt>
                <c:pt idx="3">
                  <c:v>43187</c:v>
                </c:pt>
                <c:pt idx="4">
                  <c:v>43188</c:v>
                </c:pt>
                <c:pt idx="5">
                  <c:v>43189</c:v>
                </c:pt>
                <c:pt idx="6">
                  <c:v>43190</c:v>
                </c:pt>
                <c:pt idx="7">
                  <c:v>43191</c:v>
                </c:pt>
                <c:pt idx="8">
                  <c:v>43192</c:v>
                </c:pt>
                <c:pt idx="9">
                  <c:v>43193</c:v>
                </c:pt>
                <c:pt idx="10">
                  <c:v>43194</c:v>
                </c:pt>
                <c:pt idx="11">
                  <c:v>43195</c:v>
                </c:pt>
                <c:pt idx="12">
                  <c:v>43196</c:v>
                </c:pt>
                <c:pt idx="13">
                  <c:v>43197</c:v>
                </c:pt>
                <c:pt idx="14">
                  <c:v>43198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95-4691-9C0B-B6BB2506A3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43184</c:v>
                </c:pt>
                <c:pt idx="1">
                  <c:v>43185</c:v>
                </c:pt>
                <c:pt idx="2">
                  <c:v>43186</c:v>
                </c:pt>
                <c:pt idx="3">
                  <c:v>43187</c:v>
                </c:pt>
                <c:pt idx="4">
                  <c:v>43188</c:v>
                </c:pt>
                <c:pt idx="5">
                  <c:v>43189</c:v>
                </c:pt>
                <c:pt idx="6">
                  <c:v>43190</c:v>
                </c:pt>
                <c:pt idx="7">
                  <c:v>43191</c:v>
                </c:pt>
                <c:pt idx="8">
                  <c:v>43192</c:v>
                </c:pt>
                <c:pt idx="9">
                  <c:v>43193</c:v>
                </c:pt>
                <c:pt idx="10">
                  <c:v>43194</c:v>
                </c:pt>
                <c:pt idx="11">
                  <c:v>43195</c:v>
                </c:pt>
                <c:pt idx="12">
                  <c:v>43196</c:v>
                </c:pt>
                <c:pt idx="13">
                  <c:v>43197</c:v>
                </c:pt>
                <c:pt idx="14">
                  <c:v>43198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3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3</c:v>
                </c:pt>
                <c:pt idx="13">
                  <c:v>1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95-4691-9C0B-B6BB2506A3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43184</c:v>
                </c:pt>
                <c:pt idx="1">
                  <c:v>43185</c:v>
                </c:pt>
                <c:pt idx="2">
                  <c:v>43186</c:v>
                </c:pt>
                <c:pt idx="3">
                  <c:v>43187</c:v>
                </c:pt>
                <c:pt idx="4">
                  <c:v>43188</c:v>
                </c:pt>
                <c:pt idx="5">
                  <c:v>43189</c:v>
                </c:pt>
                <c:pt idx="6">
                  <c:v>43190</c:v>
                </c:pt>
                <c:pt idx="7">
                  <c:v>43191</c:v>
                </c:pt>
                <c:pt idx="8">
                  <c:v>43192</c:v>
                </c:pt>
                <c:pt idx="9">
                  <c:v>43193</c:v>
                </c:pt>
                <c:pt idx="10">
                  <c:v>43194</c:v>
                </c:pt>
                <c:pt idx="11">
                  <c:v>43195</c:v>
                </c:pt>
                <c:pt idx="12">
                  <c:v>43196</c:v>
                </c:pt>
                <c:pt idx="13">
                  <c:v>43197</c:v>
                </c:pt>
                <c:pt idx="14">
                  <c:v>43198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95-4691-9C0B-B6BB2506A3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241160"/>
        <c:axId val="274874000"/>
      </c:lineChart>
      <c:dateAx>
        <c:axId val="278241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74000"/>
        <c:crosses val="autoZero"/>
        <c:auto val="1"/>
        <c:lblOffset val="100"/>
        <c:baseTimeUnit val="days"/>
      </c:dateAx>
      <c:valAx>
        <c:axId val="27487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4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0.25713917177679002</c:v>
                </c:pt>
                <c:pt idx="1">
                  <c:v>3.1405319788082003E-2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FC-4EC5-870E-B0FA3D8CCE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0.54935841169507005</c:v>
                </c:pt>
                <c:pt idx="1">
                  <c:v>4.4047163458972E-2</c:v>
                </c:pt>
                <c:pt idx="2">
                  <c:v>1.9362374779396001E-2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FC-4EC5-870E-B0FA3D8CCE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FC-4EC5-870E-B0FA3D8CC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400136"/>
        <c:axId val="147399808"/>
      </c:barChart>
      <c:catAx>
        <c:axId val="14740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399808"/>
        <c:crosses val="autoZero"/>
        <c:auto val="1"/>
        <c:lblAlgn val="ctr"/>
        <c:lblOffset val="100"/>
        <c:noMultiLvlLbl val="0"/>
      </c:catAx>
      <c:valAx>
        <c:axId val="14739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40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</c:v>
                </c:pt>
                <c:pt idx="1">
                  <c:v>41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61-45D7-9788-A385AECBE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0322864"/>
        <c:axId val="170327784"/>
      </c:barChart>
      <c:catAx>
        <c:axId val="17032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327784"/>
        <c:crosses val="autoZero"/>
        <c:auto val="1"/>
        <c:lblAlgn val="ctr"/>
        <c:lblOffset val="100"/>
        <c:noMultiLvlLbl val="0"/>
      </c:catAx>
      <c:valAx>
        <c:axId val="17032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32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B66A8-174F-4E13-8DA1-BC3013484F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DE3A1-3FCC-48E5-B54B-DBAE181D74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Heladerias Moyo</a:t>
            </a:r>
          </a:p>
        </p:txBody>
      </p:sp>
    </p:spTree>
    <p:extLst>
      <p:ext uri="{BB962C8B-B14F-4D97-AF65-F5344CB8AC3E}">
        <p14:creationId xmlns:p14="http://schemas.microsoft.com/office/powerpoint/2010/main" val="3879493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174BF-532F-4C43-B308-7CDD5B8EC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6F9000-AED9-44BF-AFD1-EA20BA002B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26548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CC4A4-5A01-43E2-AB76-D06017FC80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65762-DD04-479F-8F84-78DD03802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500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3C922-645D-4DA0-9B60-32994DB9D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A780BC-5D41-42D2-8186-2B8A44126D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0097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12499F-641E-428E-B4F1-63E46F3A31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36C27-4DE9-42FF-BE26-1982C0170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781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E2A66-4B1B-4AAE-B222-A0784BE26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DD8177-F0DF-4593-BFA6-900F045751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6286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8BCA6-38ED-4D1F-B063-98A864B63B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6B163-0809-4CA1-83EA-46E265104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264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B1E8D-B053-484D-BEF9-F120633BF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9C0AD3-92EE-4E8F-88D5-8674FB757D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7580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9116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077741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38108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37713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3408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9928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3062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3850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2734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0534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8476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7917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18743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704356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05084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1584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67031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34848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21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- 2018-04-08 15:00:00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Verano sin POPS, no es verano.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391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- 2018-04-08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Empezá el día con energía y sabor, con los ricos batidos de frutas naturales Fruitmix. 💪💓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999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- 2018-04-07 15:00:00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¡La compañía perfecta para este verano! 😍🎉🍍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057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- 2018-04-07 12:48:19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Los mejores sabores solo los podrás encontrar en moyo &lt;3 #mimoyo #moyoyogurt #moyoescomoyo 
¿Cuál es tu favorito?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469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42417-83AB-45D4-A2D1-132CA4C140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3308226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11D6E-7159-4DB9-8AA5-8F1D3264F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D0AB8B-17B4-4A58-976F-7D9A362A5C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0346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4566775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429604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74699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7004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0770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971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0065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7003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7929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6113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8650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9562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2570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26392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3861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2705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49034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63105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32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- 2018-04-06 18:29:45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Ya tenemos los ganadores del concurso Colección Junior . 🎉¡Muchas felicidades! 👏💓
Estén atentos a nuestra página, porque pronto tendremos más concursos.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128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- 2018-04-06 17:41:18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Nuestros valores #saludable #artesanal #singrasa #divertido
 #mifav #mimoyo #moyoyogurt #moyoescomoyo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570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- 2018-04-06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¡Los nuevos y deliciosos Junior están esperando por vos! 😍😋
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117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1CB26-AC49-42A8-A6E9-E5D6A8AF1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3835253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75062-E8E6-4453-A6F3-9E88EFE8D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51CE09-92C9-4E98-A2E6-F3C0430939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4994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577933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51931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98356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6560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4952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5177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4880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8518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5290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2502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3726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5512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89234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753644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8152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7305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84734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4953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032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- 2018-04-06 13:00:00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viernes y te merecés este delicioso cono de Dulce de Leche.
🙈😋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855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- 2018-04-05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¿Tenés a un amigo que siempre quiere repetir o ese amigo sos vos? 🤔🙈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014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- 2018-04-05 15:00:00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¿Ya probaste la Paleta Mega Shock?😋
Riquísimo sándwich de helado bañado de chocolate por solo ¢1100. ❤️ #SoloPorqueSí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091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FDC0E6-64DB-457E-BD4B-1A587C9AE8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1064655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4DA93-A6CB-441C-8A28-EA4E530B9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624E54-C83C-4120-8E6F-A8FFDB5064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6468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751391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13790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48447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8873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3670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430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1294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2660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1756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4126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888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2054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07679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40731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8886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6814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69644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8085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3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- 2018-04-05 12:05:49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¡Tenemos nuevos tamaños a precios irresistibles y queremos celebrarlo con vos!  🎉😎
Ganate la Colección Junior (1 milk shake, 1 cono,1 parfait y 1  frozen). 
Solo tenés que seguir los siguientes pasos para participar. 😋
1. Comparte en tu perfil esta publicación.
2. Etiquetá a 3 amigos
Serán 3 ganadores. Fecha del sorteo viernes 6 de abril.
Ver reglamento en: goo.gl/SVj9eE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3.0710 %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257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- 2018-04-05 12:04:37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REGLAMENTO DE LA PROMOCIÓN “Colección Junior”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625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4E0A9-4ADF-4269-B639-8DF0610F17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325518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6B2EA-27BD-47E0-968A-7A69615C8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8EE948-4D7F-41C6-90EC-004DEF146F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7709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596578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08332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32343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0943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8550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3126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5672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9647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6257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6287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3337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3706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690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0912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4851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3855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62547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5074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17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- 2018-04-05 08:33:22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¿Cómo sería tu Moyo ideal?
 #mifav #mimoyo #moyoyogurt #moyoescomoyo #veranoEnMoyo 
Dinos cual sería y participa en la rifa de 3 certificados de productos Moyo,  eligiéremos un ganador al azar, tienes tiempo hasta el 05 de abril del 2018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65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- 2018-04-04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¡Este y todos los jueves, los cumpleañeros del mes disfrutan de un 25% de descuento para darse un gusto con sus amigos!🙊
¡Etiquetá a tu amig@ que nació en abril para que te invite!🎈Ver Reglamento: https://goo.gl/7GE1NZ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57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996861-DBBE-4262-8EB4-BB015D02B1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3644861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B02F4-03F1-438F-8A85-8153E094C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14C8CB-4E12-48E2-BAE7-E126BC775D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4489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178057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668507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31985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4139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8750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9548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2029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767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2643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7361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7945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8840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03308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33994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1391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3455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74311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3032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389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- 2018-04-04 15:24:37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¡Nuevos tamaños a precios irresistibles! 😋🙌
Llegó la COLECCIÓN JUNIOR de POPS. 
 Tus delicias favoritas en un tamaño y un precio más chico. 🙈
Qué antojo… Mmmm… ¿Los querés para vos o para tus pequeños?
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31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- 2018-04-04 13:00:00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¿Cómo preferís tu Boom Shakalaka con maní o con confites de colores? 🤔🎉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061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F8E02-858F-4E23-803B-A0F84006F1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895020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9F0BE-A212-44C5-96DE-C5EBA6A7B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930348-6766-4710-92E9-F02FF8192B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5962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7604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271043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803073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9741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7746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9337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1541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4807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6835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5639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648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9924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33549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34012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8461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1550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58712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4859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51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- 2018-04-04 10:42:10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Miércoles 2 x 1 en todas nuestras tiendas para disfrutar con tu mejor compañia ❤️ ver reglamento en Facebook
Dinos con quien quieres compartir este 2 x 1 y participa en la rifa de 2 certificados de productos Moyo, tienes hasta el 04 de abril para participar del 2018, serán elegidos 2 ganadores al azar, no dejes de participar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087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- 2018-04-03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Todos los Moya, Barrantes, Araya, Campos, Mathieu y Cercone, tienen un 30% de descuento este miércoles 4 de abril. 😁
 Etiquetá a todos los que conozcás para que te inviten. 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628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F4897-2ECB-490B-85C3-600337CD45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3181911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3A365-36F9-453D-B316-7011A3A86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2D0696-0BD3-466B-B6F8-52D882F6BB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7268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913967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49229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99925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8724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1816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30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3595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6557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1211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5294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442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5159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50490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96042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38864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7517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33839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4763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15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- 2018-04-03 13:00:00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Creá tu propio Parfait con tus 3 sabores de helados favoritos, 2 deliciosos toppings y crema batida. 😁
¡Hacelo a tu manera! 
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142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- 2018-04-02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en tu cédula, tu domicilio o lugar de nacimiento es Goicoechea, vení este martes a cualquiera de nuestras heladerías y recibí un 20% de descuento en tus productos POPS favoritos. 😍
Recordá solicitar tu descuento en la caja y presentar tu identificación.
Ver reglamento en: goo.gl/lhuS9h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741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DB355E-3B49-4A56-86BF-9135C05565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584776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B174A-5908-48DB-9EC0-CE35B1CCE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C3DE5F-A54D-4B91-B4BE-6215BA4F25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014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856640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06003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96081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93649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7159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2497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0603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3174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1910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3139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880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4892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59533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61690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4425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9338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61057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1810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512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- 2018-04-02 15:55:48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Nueva paleta Mega Shock 🤤😱
 Delicioso sándwich de helado bañado de chocolate por solo ¢1100. ❤️ #SoloPorqueSí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142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- 2018-04-02 15:20:14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¡Vas a amar los lunes! 🎉😎
Porque por la compra de 4 productos o más te regalamos el envío. Llamanos al 2221-7677.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60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- 2018-04-02 14:23:01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¡Obvio Moyo! #mimoyo #moyoyogurt #mifav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211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D4859B-9F5A-45E6-A11C-851C71196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3433199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B4B90-A821-4355-8BB3-4C6CDFDD9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4EC39D-14CC-484C-8E64-B5E6B8699C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4248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663193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10890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76741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85721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2795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4985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773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646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3445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7605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6362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8171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29305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46303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1247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4877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17707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8207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04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- 2018-04-01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tenés una cita con tus 3 sabores de helado favoritos en un rico cono con chocolate. 😍😋🤤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48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- 2018-04-01 16:00:00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andás por TAMARINDO, te invitamos a la nueva POPS, 50 metros sur del Hotel Tamarindo Diriá, en el Centro Comercial Mercadito Tama. Con este calor… qué felicidad una Milk Shake.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084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8D0D2-4F5B-45FB-AFA3-947479AC2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11003453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1106</Words>
  <Application>Microsoft Office PowerPoint</Application>
  <PresentationFormat>On-screen Show (4:3)</PresentationFormat>
  <Paragraphs>661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Content Optimization Benchmark</vt:lpstr>
      <vt:lpstr>Facebook Own Posts | All Pages</vt:lpstr>
      <vt:lpstr>Facebook Interaction Rate By Post Type | All Pages</vt:lpstr>
      <vt:lpstr>Facebook Own Posts App Usage | All Pages</vt:lpstr>
      <vt:lpstr>Facebook Own Posts Table | All Pages - 1 of 10</vt:lpstr>
      <vt:lpstr>Facebook Own Posts Table | All Pages - 2 of 10</vt:lpstr>
      <vt:lpstr>Facebook Own Posts Table | All Pages - 3 of 10</vt:lpstr>
      <vt:lpstr>Facebook Own Posts Table | All Pages - 4 of 10</vt:lpstr>
      <vt:lpstr>Facebook Own Posts Table | All Pages - 5 of 10</vt:lpstr>
      <vt:lpstr>Facebook Own Posts Table | All Pages - 6 of 10</vt:lpstr>
      <vt:lpstr>Facebook Own Posts Table | All Pages - 7 of 10</vt:lpstr>
      <vt:lpstr>Facebook Own Posts Table | All Pages - 8 of 10</vt:lpstr>
      <vt:lpstr>Facebook Own Posts Table | All Pages - 9 of 10</vt:lpstr>
      <vt:lpstr>Facebook Own Posts Table | All Pages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2018-04-21T22:28:19Z</dcterms:created>
  <dcterms:modified xsi:type="dcterms:W3CDTF">2018-04-21T22:29:11Z</dcterms:modified>
</cp:coreProperties>
</file>