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EB-42C5-95D8-18D6780A9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EB-42C5-95D8-18D6780A91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EB-42C5-95D8-18D6780A9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668248"/>
        <c:axId val="170481816"/>
      </c:lineChart>
      <c:dateAx>
        <c:axId val="167668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81816"/>
        <c:crosses val="autoZero"/>
        <c:auto val="1"/>
        <c:lblOffset val="100"/>
        <c:baseTimeUnit val="days"/>
      </c:dateAx>
      <c:valAx>
        <c:axId val="17048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6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0.25791998239597003</c:v>
                </c:pt>
                <c:pt idx="1">
                  <c:v>2.7308973728766998E-2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8-471E-9A2B-426901804C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0.54878346130684996</c:v>
                </c:pt>
                <c:pt idx="1">
                  <c:v>3.9295802193969998E-2</c:v>
                </c:pt>
                <c:pt idx="2">
                  <c:v>1.9044958799406E-2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B8-471E-9A2B-426901804C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B8-471E-9A2B-426901804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737448"/>
        <c:axId val="317735152"/>
      </c:barChart>
      <c:catAx>
        <c:axId val="31773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35152"/>
        <c:crosses val="autoZero"/>
        <c:auto val="1"/>
        <c:lblAlgn val="ctr"/>
        <c:lblOffset val="100"/>
        <c:noMultiLvlLbl val="0"/>
      </c:catAx>
      <c:valAx>
        <c:axId val="3177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3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B-4ED0-B3B6-CC7829E4F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882752"/>
        <c:axId val="405883736"/>
      </c:barChart>
      <c:catAx>
        <c:axId val="40588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83736"/>
        <c:crosses val="autoZero"/>
        <c:auto val="1"/>
        <c:lblAlgn val="ctr"/>
        <c:lblOffset val="100"/>
        <c:noMultiLvlLbl val="0"/>
      </c:catAx>
      <c:valAx>
        <c:axId val="40588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8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E4B5-131D-47C7-98AC-FD427DC3A2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ACC73-1AD7-4DAB-9FD2-88C147DA9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55061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67A8D-75CF-437F-BCBF-F8B21167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19C93-6BB3-4F31-BB77-81744155B3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423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02876-B8E7-4B8F-95BA-BA400EBBA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13042-F695-4655-994A-23ED3409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8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A2C2-8A77-45FD-9A2C-FA344D94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E1678-AC94-423F-9B1C-17BC74CEE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53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E78E5-0C7A-4EA0-9CE6-889F077C0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AEC75-B193-439D-9B3B-84EE4A15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1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66CE-BBA8-4267-B465-24C60879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312BC-32CC-44FE-8037-6FC8981AD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577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5720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8291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2719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31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38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16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406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63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965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56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087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63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588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4332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713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793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117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6148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- 2018-04-08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Verano sin POPS, no es verano.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7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- 2018-04-08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día con energía y sabor, con los ricos batidos de frutas naturales Fruitmix. 💪💓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7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- 2018-04-07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compañía perfecta para este verano! 😍🎉🍍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- 2018-04-07 12:48:19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mejores sabores solo los podrás encontrar en moyo &lt;3 #mimoyo #moyoyogurt #moyoescomoyo 
¿Cuál es tu 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36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6A3EF-6E5E-49B5-917F-80045D3BD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31280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1892-0898-4385-8935-C1BF66DDD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4D517-42B9-4D0C-B803-EE1151BE9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09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59568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770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2002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5581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31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3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24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844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916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813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579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04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647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550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6139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08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201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110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2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- 2018-04-06 18:29:45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los ganadores del concurso Colección Junior . 🎉¡Muchas felicidades! 👏💓
Estén atentos a nuestra página, porque pronto tendremos más concursos.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4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- 2018-04-06 17:41:18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Nuestros valores #saludable #artesanal #singrasa #divertido
 #mifav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4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¡Los nuevos y deliciosos Junior están esperando por vos! 😍😋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6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087C7-3787-4723-AB62-105D050C3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30733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1036-1DA9-4286-8FCA-2487BB50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81533-6535-4ACC-B174-6422C899A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605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8664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4255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9344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1750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97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389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97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13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471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407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06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422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861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2351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45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556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215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8131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9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- 2018-04-06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viernes y te merecés este delicioso cono de Dulce de Leche.
🙈😋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0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¿Tenés a un amigo que siempre quiere repetir o ese amigo sos vos? 🤔🙈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6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probaste la Paleta Mega Shock?😋
Riquísimo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48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DA382-A3BC-4EA2-8EE7-24B9CE2E3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40763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7B4-F232-4E64-94E9-82986F95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12DB6-DA4F-4E15-AEE3-AAD3DA1C4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323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77988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0277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59683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014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441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813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499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30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70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201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43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946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564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9967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322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110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28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0920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81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12:05:49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¡Tenemos nuevos tamaños a precios irresistibles y queremos celebrarlo con vos!  🎉😎
Ganate la Colección Junior (1 milk shake, 1 cono,1 parfait y 1  frozen). 
Solo tenés que seguir los siguientes pasos para participar. 😋
1. Comparte en tu perfil esta publicación.
2. Etiquetá a 3 amigos
Serán 3 ganadores. Fecha del sorteo viernes 6 de abril.
Ver reglamento en: goo.gl/SVj9eE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8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12:04:37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REGLAMENTO DE LA PROMOCIÓN “Colección Junior”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76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A01B-959B-4600-B1C6-DA4C7EC98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66129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51371-737E-403D-A460-342D62B5D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FD6B7-494F-4023-868F-EB0316D62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067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31087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04454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3955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43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27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18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94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50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804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44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63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193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757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956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020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31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171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7341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0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- 2018-04-05 08:33:22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sería tu Moyo ideal?
 #mifav #mimoyo #moyoyogurt #moyoescomoyo #veranoEnMoyo 
Dinos cual sería y participa en la rifa de 3 certificados de productos Moyo,  eligiéremos un ganador al azar, tienes tiempo hasta el 05 de abril del 2018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0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abril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54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EFE80-A9D4-4A30-ACFA-D6F72E977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253922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CB5F-25E1-4913-BA5C-027C97309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F4F0C-8523-4927-B01C-222E21262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83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09326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9615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8301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248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41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23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941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391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46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90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11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258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4432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6377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9017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83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005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6068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98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15:24:37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¡Nuevos tamaños a precios irresistibles! 😋🙌
Llegó la COLECCIÓN JUNIOR de POPS. 
 Tus delicias favoritas en un tamaño y un precio más chico. 🙈
Qué antojo… Mmmm… ¿Los querés para vos o para tus pequeños?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6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preferís tu Boom Shakalaka con maní o con confites de colores? 🤔🎉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11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C8CAE-D263-4454-AD80-1B2B82F5E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497446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40D4-5592-4CCB-8A8F-32B6080F4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4F305-1546-43BC-AE62-E999270C1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965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2851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1185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5076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930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17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345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190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039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651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58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94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71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007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26726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725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050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121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914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- 2018-04-04 10:42:10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tu mejor compañia ❤️ ver reglamento en Facebook
Dinos con quien quieres compartir este 2 x 1 y participa en la rifa de 2 certificados de productos Moyo, tienes hasta el 04 de abril para participar del 2018, serán elegidos 2 ganadores al azar, no dejes de participar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70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- 2018-04-03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Moya, Barrantes, Araya, Campos, Mathieu y Cercone, tienen un 30% de descuento este miércoles 4 de abril. 😁
 Etiquetá a todos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56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08E36-EA92-45C0-BF46-A445CB0E7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84035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5A1AE-6554-467C-8389-95ACE05D1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2EE29-91EB-494E-941E-5A6D8B4B60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77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83007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18224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5089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183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359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95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24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19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151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321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03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3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74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5039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265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06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187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580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Creá tu propio Parfait con tus 3 sabores de helados favoritos, 2 deliciosos toppings y crema batida. 😁
¡Hacelo a tu manera! 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1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Goicoechea,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559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AB72C-BE52-41EE-8D38-0916F4BD4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4277298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3B56-7893-4429-819F-A506D402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C4870-839A-4537-84FB-69B416E47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38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193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639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9840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1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8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139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27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456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433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34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794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201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744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6590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9434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165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554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1108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1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15:55:48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paleta Mega Shock 🤤😱
 Delicioso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2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15:20:14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¡Vas a amar los lunes! 🎉😎
Porque por la compra de 4 productos o más te regalamos el envío. Llamanos al 2221-7677.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0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- 2018-04-02 14:23:01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¡Obvio Moyo! #mimoyo #moyoyogurt #mifav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548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2FE79-2291-46DC-A996-D2944802A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090116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1360-B78C-42BF-BC54-05F3A4B4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29D13-5443-4354-9451-0DC7E9453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963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19572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7890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0284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777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242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49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505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88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146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51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08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74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773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5822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392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55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514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6294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42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tenés una cita con tus 3 sabores de helado favoritos en un rico cono con chocolate. 😍😋🤤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9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396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0ECBD-C922-4A93-8712-A2222C5D5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69835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E34B6-789D-41D4-98A8-61FBAB396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D60836-05F1-4B23-B85E-DB4F2207BC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036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8251A-CF5B-4EDD-B32A-1F36EA06F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31920-7D18-4363-95C8-95BED859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281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1046</Words>
  <Application>Microsoft Office PowerPoint</Application>
  <PresentationFormat>On-screen Show (4:3)</PresentationFormat>
  <Paragraphs>661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2018-04-09T13:47:18Z</dcterms:created>
  <dcterms:modified xsi:type="dcterms:W3CDTF">2018-04-09T13:48:10Z</dcterms:modified>
</cp:coreProperties>
</file>