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81343-9D5F-4EC0-B49F-28A0A7A4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27BDB-66C6-40C3-ADCE-F21D45DD7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795760"/>
              </p:ext>
            </p:extLst>
          </p:nvPr>
        </p:nvGraphicFramePr>
        <p:xfrm>
          <a:off x="457200" y="1731963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70339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3838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9174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634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207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22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920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285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40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0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85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89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070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3606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4027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81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648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584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4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¿Tenés a un amigo que siempre quiere repetir o ese amigo sos vos? 🤔🙈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36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probaste la Paleta Mega Shock?😋
Riquísimo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60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201EB-1AAC-4FB0-B55B-F9C0E6CDE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215491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85DFB-CDBD-4423-BBDD-F964958C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B7309-9361-4947-91A3-DA25287EB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660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5626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3686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7725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9275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46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61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75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281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703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153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45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108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263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5973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404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46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278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1537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1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12:05:49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¡Tenemos nuevos tamaños a precios irresistibles y queremos celebrarlo con vos!  🎉😎
Ganate la Colección Junior (1 milk shake, 1 cono,1 parfait y 1  frozen). 
Solo tenés que seguir los siguientes pasos para participar. 😋
1. Comparte en tu perfil esta publicación.
2. Etiquetá a 3 amigos
Serán 3 ganadores. Fecha del sorteo viernes 6 de abril.
Ver reglamento en: goo.gl/SVj9eE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26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- 2018-04-05 12:04:37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REGLAMENTO DE LA PROMOCIÓN “Colección Junior”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22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75E8F-CB5D-4F67-9BB2-90F72D6D5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9981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63BC-2140-4E98-B44B-5F9826E5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200AC-A089-4799-8842-D6D0FE5AE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119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80990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467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7646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011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456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898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48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649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29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030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33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634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5246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999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84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158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4410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7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- 2018-04-05 08:33:22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sería tu Moyo ideal?
 #mifav #mimoyo #moyoyogurt #moyoescomoyo #veranoEnMoyo 
Dinos cual sería y participa en la rifa de 3 certificados de productos Moyo,  eligiéremos un ganador al azar, tienes tiempo hasta el 05 de abril del 2018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65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abril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88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A48A8-A44C-41DC-93DE-806C62F4B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75050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2FA4-DCDC-4550-8ADB-D880A68D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B01AC-F450-45DC-8360-F4A2ADAF6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237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31825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8887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1293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947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23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652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14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96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60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741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82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06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190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9144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570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266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124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4793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7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15:24:37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¡Nuevos tamaños a precios irresistibles! 😋🙌
Llegó la COLECCIÓN JUNIOR de POPS. 
 Tus delicias favoritas en un tamaño y un precio más chico. 🙈
Qué antojo… Mmmm… ¿Los querés para vos o para tus pequeños?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5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preferís tu Boom Shakalaka con maní o con confites de colores? 🤔🎉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63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6A353-C6E6-4CB2-8090-46B789BF9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267687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39A15-F987-4FE1-95F3-A6F90F3A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66C5D-BCFD-483E-9400-0E1BA9EAA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662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6906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4761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6503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49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05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68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236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25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984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18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19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102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550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8764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2686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24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78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217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81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- 2018-04-04 10:42:10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tu mejor compañia ❤️ ver reglamento en Facebook
Dinos con quien quieres compartir este 2 x 1 y participa en la rifa de 2 certificados de productos Moyo, tienes hasta el 04 de abril para participar del 2018, serán elegidos 2 ganadores al azar, no dejes de participar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1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- 2018-04-03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Moya, Barrantes, Araya, Campos, Mathieu y Cercone, tienen un 30% de descuento este miércoles 4 de abril. 😁
 Etiquetá a todos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3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EEA10-56EA-43C8-9EA7-A5A630050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258384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F216-7350-4297-BD4F-9A3C43D96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ECF3D7-CF90-4CE6-979F-4C2530BAF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862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69249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82869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5861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314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205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38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954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652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601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13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790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843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283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2686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446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561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594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878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3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Creá tu propio Parfait con tus 3 sabores de helados favoritos, 2 deliciosos toppings y crema batida. 😁
¡Hacelo a tu manera! 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1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Goicoechea,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0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36021-A8FF-45CD-98F0-AB7DCB0B7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42193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9855-67FF-40AC-A309-38B6A579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ED7BE-5CD6-408C-A9F0-1BB7E4436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56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21271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74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2178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829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788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882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43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88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35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43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50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15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58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68669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017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11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397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448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5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15:55:48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paleta Mega Shock 🤤😱
 Delicioso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3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- 2018-04-02 15:20:14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¡Vas a amar los lunes! 🎉😎
Porque por la compra de 4 productos o más te regalamos el envío. Llamanos al 2221-7677.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68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- 2018-04-02 14:23:01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¡Obvio Moyo! #mimoyo #moyoyogurt #mifav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05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34E3D-D675-4B70-9787-B33F93CDE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83279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A1791-EB4F-4A5D-A6C5-B4E9D3A0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0DA3B-13D8-47FF-8D84-9888FCC43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484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53533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6392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7193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599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27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957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84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85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52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45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24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406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485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4644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869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78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922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88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91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tenés una cita con tus 3 sabores de helado favoritos en un rico cono con chocolate. 😍😋🤤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67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verano perfecto se disfruta con una Piña colada. 🤤😍
 Visitanos en El Coco, Centro Comercial del Pacífico,  Frente al super Luperón.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976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E7A07-FB3C-4AE2-AF4A-AC4257DA1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37700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508E-CA71-441E-8816-91E9906E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BA016-D39C-42A9-9017-E8569B3A7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4254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1268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0819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7159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225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02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893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41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7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27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80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30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46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9586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4212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837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792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685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8201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8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- 2018-04-01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3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días soleados con una rica Milkshake. 😍
Te esperamos en Puntarenas, 75 metros sur del BCR.😎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8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854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34690-5DFE-4F46-A295-1566D86EC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61980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BD98-B09C-42E1-AB57-5EFC29E2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48889-727D-47B3-9142-8516907A2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024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82626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6109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4306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765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42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15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019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09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746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725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25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5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022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7685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3410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996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529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0914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6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rico de las frutas naturales lo podés disfrutar en un delicioso batido Fruitmix. 🍍🍉🍇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tu creatividad a volar, con el nuevo Parfait My Way. 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32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09DFF-D33F-4D80-A239-AFFE1EF02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117052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7465-76DA-4617-B169-5F8F38D52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13907-2F4D-40E0-A587-333D7EE10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49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40394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1952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9353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169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89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471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81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13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394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97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05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640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83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1937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3118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512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80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649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91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antojamos? 🙈😋
Visitanos en Herradura, en el Centro Comercial Plaza Herradura, contiguo a Automercado. 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04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5F82D-584F-42E5-9FCF-ABC5C3CDF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597187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1042</Words>
  <Application>Microsoft Office PowerPoint</Application>
  <PresentationFormat>On-screen Show (4:3)</PresentationFormat>
  <Paragraphs>670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11</dc:title>
  <dc:creator>Administrator</dc:creator>
  <cp:lastModifiedBy>Administrator</cp:lastModifiedBy>
  <cp:revision>1</cp:revision>
  <dcterms:created xsi:type="dcterms:W3CDTF">2018-04-09T13:38:35Z</dcterms:created>
  <dcterms:modified xsi:type="dcterms:W3CDTF">2018-04-09T13:46:45Z</dcterms:modified>
</cp:coreProperties>
</file>