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Sheet1!$A$2:$A$41</c:f>
              <c:numCache>
                <c:formatCode>m/d/yyyy</c:formatCode>
                <c:ptCount val="40"/>
                <c:pt idx="0">
                  <c:v>43156</c:v>
                </c:pt>
                <c:pt idx="1">
                  <c:v>43157</c:v>
                </c:pt>
                <c:pt idx="2">
                  <c:v>43158</c:v>
                </c:pt>
                <c:pt idx="3">
                  <c:v>43159</c:v>
                </c:pt>
                <c:pt idx="4">
                  <c:v>43160</c:v>
                </c:pt>
                <c:pt idx="5">
                  <c:v>43161</c:v>
                </c:pt>
                <c:pt idx="6">
                  <c:v>43162</c:v>
                </c:pt>
                <c:pt idx="7">
                  <c:v>43163</c:v>
                </c:pt>
                <c:pt idx="8">
                  <c:v>43164</c:v>
                </c:pt>
                <c:pt idx="9">
                  <c:v>43165</c:v>
                </c:pt>
                <c:pt idx="10">
                  <c:v>43166</c:v>
                </c:pt>
                <c:pt idx="11">
                  <c:v>43167</c:v>
                </c:pt>
                <c:pt idx="12">
                  <c:v>43168</c:v>
                </c:pt>
                <c:pt idx="13">
                  <c:v>43169</c:v>
                </c:pt>
                <c:pt idx="14">
                  <c:v>43170</c:v>
                </c:pt>
                <c:pt idx="15">
                  <c:v>43171</c:v>
                </c:pt>
                <c:pt idx="16">
                  <c:v>43172</c:v>
                </c:pt>
                <c:pt idx="17">
                  <c:v>43173</c:v>
                </c:pt>
                <c:pt idx="18">
                  <c:v>43174</c:v>
                </c:pt>
                <c:pt idx="19">
                  <c:v>43175</c:v>
                </c:pt>
                <c:pt idx="20">
                  <c:v>43176</c:v>
                </c:pt>
                <c:pt idx="21">
                  <c:v>43177</c:v>
                </c:pt>
                <c:pt idx="22">
                  <c:v>43178</c:v>
                </c:pt>
                <c:pt idx="23">
                  <c:v>43179</c:v>
                </c:pt>
                <c:pt idx="24">
                  <c:v>43180</c:v>
                </c:pt>
                <c:pt idx="25">
                  <c:v>43181</c:v>
                </c:pt>
                <c:pt idx="26">
                  <c:v>43182</c:v>
                </c:pt>
                <c:pt idx="27">
                  <c:v>43183</c:v>
                </c:pt>
                <c:pt idx="28">
                  <c:v>43184</c:v>
                </c:pt>
                <c:pt idx="29">
                  <c:v>43185</c:v>
                </c:pt>
                <c:pt idx="30">
                  <c:v>43186</c:v>
                </c:pt>
                <c:pt idx="31">
                  <c:v>43187</c:v>
                </c:pt>
                <c:pt idx="32">
                  <c:v>43188</c:v>
                </c:pt>
                <c:pt idx="33">
                  <c:v>43189</c:v>
                </c:pt>
                <c:pt idx="34">
                  <c:v>43190</c:v>
                </c:pt>
                <c:pt idx="35">
                  <c:v>43191</c:v>
                </c:pt>
                <c:pt idx="36">
                  <c:v>43192</c:v>
                </c:pt>
                <c:pt idx="37">
                  <c:v>43193</c:v>
                </c:pt>
                <c:pt idx="38">
                  <c:v>43194</c:v>
                </c:pt>
                <c:pt idx="39">
                  <c:v>43195</c:v>
                </c:pt>
              </c:numCache>
            </c:numRef>
          </c:cat>
          <c:val>
            <c:numRef>
              <c:f>Sheet1!$B$2:$B$41</c:f>
              <c:numCache>
                <c:formatCode>General</c:formatCode>
                <c:ptCount val="40"/>
                <c:pt idx="0">
                  <c:v>72411</c:v>
                </c:pt>
                <c:pt idx="1">
                  <c:v>72474</c:v>
                </c:pt>
                <c:pt idx="2">
                  <c:v>72598</c:v>
                </c:pt>
                <c:pt idx="3">
                  <c:v>72635</c:v>
                </c:pt>
                <c:pt idx="4">
                  <c:v>72651</c:v>
                </c:pt>
                <c:pt idx="5">
                  <c:v>72672</c:v>
                </c:pt>
                <c:pt idx="6">
                  <c:v>72687</c:v>
                </c:pt>
                <c:pt idx="7">
                  <c:v>72699</c:v>
                </c:pt>
                <c:pt idx="8">
                  <c:v>72707</c:v>
                </c:pt>
                <c:pt idx="9">
                  <c:v>72717</c:v>
                </c:pt>
                <c:pt idx="10">
                  <c:v>72777</c:v>
                </c:pt>
                <c:pt idx="11">
                  <c:v>72803</c:v>
                </c:pt>
                <c:pt idx="12">
                  <c:v>72811</c:v>
                </c:pt>
                <c:pt idx="13">
                  <c:v>72821</c:v>
                </c:pt>
                <c:pt idx="14">
                  <c:v>72836</c:v>
                </c:pt>
                <c:pt idx="15">
                  <c:v>72856</c:v>
                </c:pt>
                <c:pt idx="16">
                  <c:v>72861</c:v>
                </c:pt>
                <c:pt idx="17">
                  <c:v>72866</c:v>
                </c:pt>
                <c:pt idx="18">
                  <c:v>72882</c:v>
                </c:pt>
                <c:pt idx="19">
                  <c:v>72896</c:v>
                </c:pt>
                <c:pt idx="20">
                  <c:v>72908</c:v>
                </c:pt>
                <c:pt idx="21">
                  <c:v>72908</c:v>
                </c:pt>
                <c:pt idx="22">
                  <c:v>72962</c:v>
                </c:pt>
                <c:pt idx="23">
                  <c:v>73030</c:v>
                </c:pt>
                <c:pt idx="24">
                  <c:v>73063</c:v>
                </c:pt>
                <c:pt idx="25">
                  <c:v>73075</c:v>
                </c:pt>
                <c:pt idx="26">
                  <c:v>73085</c:v>
                </c:pt>
                <c:pt idx="27">
                  <c:v>73091</c:v>
                </c:pt>
                <c:pt idx="28">
                  <c:v>73089</c:v>
                </c:pt>
                <c:pt idx="29">
                  <c:v>73094</c:v>
                </c:pt>
                <c:pt idx="30">
                  <c:v>73098</c:v>
                </c:pt>
                <c:pt idx="31">
                  <c:v>73121</c:v>
                </c:pt>
                <c:pt idx="32">
                  <c:v>73139</c:v>
                </c:pt>
                <c:pt idx="33">
                  <c:v>73141</c:v>
                </c:pt>
                <c:pt idx="34">
                  <c:v>73139</c:v>
                </c:pt>
                <c:pt idx="35">
                  <c:v>73147</c:v>
                </c:pt>
                <c:pt idx="36">
                  <c:v>73155</c:v>
                </c:pt>
                <c:pt idx="37">
                  <c:v>73173</c:v>
                </c:pt>
                <c:pt idx="38">
                  <c:v>73199</c:v>
                </c:pt>
                <c:pt idx="39">
                  <c:v>73224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1E-417B-805E-83C2126BA3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Sheet1!$A$2:$A$41</c:f>
              <c:numCache>
                <c:formatCode>m/d/yyyy</c:formatCode>
                <c:ptCount val="40"/>
                <c:pt idx="0">
                  <c:v>43156</c:v>
                </c:pt>
                <c:pt idx="1">
                  <c:v>43157</c:v>
                </c:pt>
                <c:pt idx="2">
                  <c:v>43158</c:v>
                </c:pt>
                <c:pt idx="3">
                  <c:v>43159</c:v>
                </c:pt>
                <c:pt idx="4">
                  <c:v>43160</c:v>
                </c:pt>
                <c:pt idx="5">
                  <c:v>43161</c:v>
                </c:pt>
                <c:pt idx="6">
                  <c:v>43162</c:v>
                </c:pt>
                <c:pt idx="7">
                  <c:v>43163</c:v>
                </c:pt>
                <c:pt idx="8">
                  <c:v>43164</c:v>
                </c:pt>
                <c:pt idx="9">
                  <c:v>43165</c:v>
                </c:pt>
                <c:pt idx="10">
                  <c:v>43166</c:v>
                </c:pt>
                <c:pt idx="11">
                  <c:v>43167</c:v>
                </c:pt>
                <c:pt idx="12">
                  <c:v>43168</c:v>
                </c:pt>
                <c:pt idx="13">
                  <c:v>43169</c:v>
                </c:pt>
                <c:pt idx="14">
                  <c:v>43170</c:v>
                </c:pt>
                <c:pt idx="15">
                  <c:v>43171</c:v>
                </c:pt>
                <c:pt idx="16">
                  <c:v>43172</c:v>
                </c:pt>
                <c:pt idx="17">
                  <c:v>43173</c:v>
                </c:pt>
                <c:pt idx="18">
                  <c:v>43174</c:v>
                </c:pt>
                <c:pt idx="19">
                  <c:v>43175</c:v>
                </c:pt>
                <c:pt idx="20">
                  <c:v>43176</c:v>
                </c:pt>
                <c:pt idx="21">
                  <c:v>43177</c:v>
                </c:pt>
                <c:pt idx="22">
                  <c:v>43178</c:v>
                </c:pt>
                <c:pt idx="23">
                  <c:v>43179</c:v>
                </c:pt>
                <c:pt idx="24">
                  <c:v>43180</c:v>
                </c:pt>
                <c:pt idx="25">
                  <c:v>43181</c:v>
                </c:pt>
                <c:pt idx="26">
                  <c:v>43182</c:v>
                </c:pt>
                <c:pt idx="27">
                  <c:v>43183</c:v>
                </c:pt>
                <c:pt idx="28">
                  <c:v>43184</c:v>
                </c:pt>
                <c:pt idx="29">
                  <c:v>43185</c:v>
                </c:pt>
                <c:pt idx="30">
                  <c:v>43186</c:v>
                </c:pt>
                <c:pt idx="31">
                  <c:v>43187</c:v>
                </c:pt>
                <c:pt idx="32">
                  <c:v>43188</c:v>
                </c:pt>
                <c:pt idx="33">
                  <c:v>43189</c:v>
                </c:pt>
                <c:pt idx="34">
                  <c:v>43190</c:v>
                </c:pt>
                <c:pt idx="35">
                  <c:v>43191</c:v>
                </c:pt>
                <c:pt idx="36">
                  <c:v>43192</c:v>
                </c:pt>
                <c:pt idx="37">
                  <c:v>43193</c:v>
                </c:pt>
                <c:pt idx="38">
                  <c:v>43194</c:v>
                </c:pt>
                <c:pt idx="39">
                  <c:v>43195</c:v>
                </c:pt>
              </c:numCache>
            </c:numRef>
          </c:cat>
          <c:val>
            <c:numRef>
              <c:f>Sheet1!$C$2:$C$41</c:f>
              <c:numCache>
                <c:formatCode>General</c:formatCode>
                <c:ptCount val="40"/>
                <c:pt idx="0">
                  <c:v>307130</c:v>
                </c:pt>
                <c:pt idx="1">
                  <c:v>307252</c:v>
                </c:pt>
                <c:pt idx="2">
                  <c:v>307568</c:v>
                </c:pt>
                <c:pt idx="3">
                  <c:v>307872</c:v>
                </c:pt>
                <c:pt idx="4">
                  <c:v>308223</c:v>
                </c:pt>
                <c:pt idx="5">
                  <c:v>308371</c:v>
                </c:pt>
                <c:pt idx="6">
                  <c:v>308426</c:v>
                </c:pt>
                <c:pt idx="7">
                  <c:v>308466</c:v>
                </c:pt>
                <c:pt idx="8">
                  <c:v>308547</c:v>
                </c:pt>
                <c:pt idx="9">
                  <c:v>308895</c:v>
                </c:pt>
                <c:pt idx="10">
                  <c:v>309574</c:v>
                </c:pt>
                <c:pt idx="11">
                  <c:v>309771</c:v>
                </c:pt>
                <c:pt idx="12">
                  <c:v>309802</c:v>
                </c:pt>
                <c:pt idx="13">
                  <c:v>309839</c:v>
                </c:pt>
                <c:pt idx="14">
                  <c:v>309881</c:v>
                </c:pt>
                <c:pt idx="15">
                  <c:v>309914</c:v>
                </c:pt>
                <c:pt idx="16">
                  <c:v>310076</c:v>
                </c:pt>
                <c:pt idx="17">
                  <c:v>310379</c:v>
                </c:pt>
                <c:pt idx="18">
                  <c:v>310449</c:v>
                </c:pt>
                <c:pt idx="19">
                  <c:v>310448</c:v>
                </c:pt>
                <c:pt idx="20">
                  <c:v>310456</c:v>
                </c:pt>
                <c:pt idx="21">
                  <c:v>310459</c:v>
                </c:pt>
                <c:pt idx="22">
                  <c:v>310485</c:v>
                </c:pt>
                <c:pt idx="23">
                  <c:v>310922</c:v>
                </c:pt>
                <c:pt idx="24">
                  <c:v>311867</c:v>
                </c:pt>
                <c:pt idx="25">
                  <c:v>312036</c:v>
                </c:pt>
                <c:pt idx="26">
                  <c:v>312057</c:v>
                </c:pt>
                <c:pt idx="27">
                  <c:v>312075</c:v>
                </c:pt>
                <c:pt idx="28">
                  <c:v>312108</c:v>
                </c:pt>
                <c:pt idx="29">
                  <c:v>312156</c:v>
                </c:pt>
                <c:pt idx="30">
                  <c:v>312360</c:v>
                </c:pt>
                <c:pt idx="31">
                  <c:v>312659</c:v>
                </c:pt>
                <c:pt idx="32">
                  <c:v>312744</c:v>
                </c:pt>
                <c:pt idx="33">
                  <c:v>312923</c:v>
                </c:pt>
                <c:pt idx="34">
                  <c:v>312993</c:v>
                </c:pt>
                <c:pt idx="35">
                  <c:v>313253</c:v>
                </c:pt>
                <c:pt idx="36">
                  <c:v>313545</c:v>
                </c:pt>
                <c:pt idx="37">
                  <c:v>313801</c:v>
                </c:pt>
                <c:pt idx="38">
                  <c:v>314427</c:v>
                </c:pt>
                <c:pt idx="39">
                  <c:v>315044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61E-417B-805E-83C2126BA3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Sheet1!$A$2:$A$41</c:f>
              <c:numCache>
                <c:formatCode>m/d/yyyy</c:formatCode>
                <c:ptCount val="40"/>
                <c:pt idx="0">
                  <c:v>43156</c:v>
                </c:pt>
                <c:pt idx="1">
                  <c:v>43157</c:v>
                </c:pt>
                <c:pt idx="2">
                  <c:v>43158</c:v>
                </c:pt>
                <c:pt idx="3">
                  <c:v>43159</c:v>
                </c:pt>
                <c:pt idx="4">
                  <c:v>43160</c:v>
                </c:pt>
                <c:pt idx="5">
                  <c:v>43161</c:v>
                </c:pt>
                <c:pt idx="6">
                  <c:v>43162</c:v>
                </c:pt>
                <c:pt idx="7">
                  <c:v>43163</c:v>
                </c:pt>
                <c:pt idx="8">
                  <c:v>43164</c:v>
                </c:pt>
                <c:pt idx="9">
                  <c:v>43165</c:v>
                </c:pt>
                <c:pt idx="10">
                  <c:v>43166</c:v>
                </c:pt>
                <c:pt idx="11">
                  <c:v>43167</c:v>
                </c:pt>
                <c:pt idx="12">
                  <c:v>43168</c:v>
                </c:pt>
                <c:pt idx="13">
                  <c:v>43169</c:v>
                </c:pt>
                <c:pt idx="14">
                  <c:v>43170</c:v>
                </c:pt>
                <c:pt idx="15">
                  <c:v>43171</c:v>
                </c:pt>
                <c:pt idx="16">
                  <c:v>43172</c:v>
                </c:pt>
                <c:pt idx="17">
                  <c:v>43173</c:v>
                </c:pt>
                <c:pt idx="18">
                  <c:v>43174</c:v>
                </c:pt>
                <c:pt idx="19">
                  <c:v>43175</c:v>
                </c:pt>
                <c:pt idx="20">
                  <c:v>43176</c:v>
                </c:pt>
                <c:pt idx="21">
                  <c:v>43177</c:v>
                </c:pt>
                <c:pt idx="22">
                  <c:v>43178</c:v>
                </c:pt>
                <c:pt idx="23">
                  <c:v>43179</c:v>
                </c:pt>
                <c:pt idx="24">
                  <c:v>43180</c:v>
                </c:pt>
                <c:pt idx="25">
                  <c:v>43181</c:v>
                </c:pt>
                <c:pt idx="26">
                  <c:v>43182</c:v>
                </c:pt>
                <c:pt idx="27">
                  <c:v>43183</c:v>
                </c:pt>
                <c:pt idx="28">
                  <c:v>43184</c:v>
                </c:pt>
                <c:pt idx="29">
                  <c:v>43185</c:v>
                </c:pt>
                <c:pt idx="30">
                  <c:v>43186</c:v>
                </c:pt>
                <c:pt idx="31">
                  <c:v>43187</c:v>
                </c:pt>
                <c:pt idx="32">
                  <c:v>43188</c:v>
                </c:pt>
                <c:pt idx="33">
                  <c:v>43189</c:v>
                </c:pt>
                <c:pt idx="34">
                  <c:v>43190</c:v>
                </c:pt>
                <c:pt idx="35">
                  <c:v>43191</c:v>
                </c:pt>
                <c:pt idx="36">
                  <c:v>43192</c:v>
                </c:pt>
                <c:pt idx="37">
                  <c:v>43193</c:v>
                </c:pt>
                <c:pt idx="38">
                  <c:v>43194</c:v>
                </c:pt>
                <c:pt idx="39">
                  <c:v>43195</c:v>
                </c:pt>
              </c:numCache>
            </c:numRef>
          </c:cat>
          <c:val>
            <c:numRef>
              <c:f>Sheet1!$D$2:$D$41</c:f>
              <c:numCache>
                <c:formatCode>General</c:formatCode>
                <c:ptCount val="40"/>
                <c:pt idx="0">
                  <c:v>176575</c:v>
                </c:pt>
                <c:pt idx="1">
                  <c:v>176976</c:v>
                </c:pt>
                <c:pt idx="2">
                  <c:v>177822</c:v>
                </c:pt>
                <c:pt idx="3">
                  <c:v>178316</c:v>
                </c:pt>
                <c:pt idx="4">
                  <c:v>178620</c:v>
                </c:pt>
                <c:pt idx="5">
                  <c:v>178809</c:v>
                </c:pt>
                <c:pt idx="6">
                  <c:v>178955</c:v>
                </c:pt>
                <c:pt idx="7">
                  <c:v>179148</c:v>
                </c:pt>
                <c:pt idx="8">
                  <c:v>179253</c:v>
                </c:pt>
                <c:pt idx="9">
                  <c:v>179343</c:v>
                </c:pt>
                <c:pt idx="10">
                  <c:v>179500</c:v>
                </c:pt>
                <c:pt idx="11">
                  <c:v>179667</c:v>
                </c:pt>
                <c:pt idx="12">
                  <c:v>179835</c:v>
                </c:pt>
                <c:pt idx="13">
                  <c:v>180023</c:v>
                </c:pt>
                <c:pt idx="14">
                  <c:v>180203</c:v>
                </c:pt>
                <c:pt idx="15">
                  <c:v>180283</c:v>
                </c:pt>
                <c:pt idx="16">
                  <c:v>180382</c:v>
                </c:pt>
                <c:pt idx="17">
                  <c:v>180566</c:v>
                </c:pt>
                <c:pt idx="18">
                  <c:v>180750</c:v>
                </c:pt>
                <c:pt idx="19">
                  <c:v>180917</c:v>
                </c:pt>
                <c:pt idx="20">
                  <c:v>181110</c:v>
                </c:pt>
                <c:pt idx="21">
                  <c:v>181320</c:v>
                </c:pt>
                <c:pt idx="22">
                  <c:v>181519</c:v>
                </c:pt>
                <c:pt idx="23">
                  <c:v>181712</c:v>
                </c:pt>
                <c:pt idx="24">
                  <c:v>181772</c:v>
                </c:pt>
                <c:pt idx="25">
                  <c:v>181843</c:v>
                </c:pt>
                <c:pt idx="26">
                  <c:v>181929</c:v>
                </c:pt>
                <c:pt idx="27">
                  <c:v>181975</c:v>
                </c:pt>
                <c:pt idx="28">
                  <c:v>182003</c:v>
                </c:pt>
                <c:pt idx="29">
                  <c:v>182036</c:v>
                </c:pt>
                <c:pt idx="30">
                  <c:v>182055</c:v>
                </c:pt>
                <c:pt idx="31">
                  <c:v>182063</c:v>
                </c:pt>
                <c:pt idx="32">
                  <c:v>182113</c:v>
                </c:pt>
                <c:pt idx="33">
                  <c:v>182156</c:v>
                </c:pt>
                <c:pt idx="34">
                  <c:v>182192</c:v>
                </c:pt>
                <c:pt idx="35">
                  <c:v>182228</c:v>
                </c:pt>
                <c:pt idx="36">
                  <c:v>182244</c:v>
                </c:pt>
                <c:pt idx="37">
                  <c:v>182260</c:v>
                </c:pt>
                <c:pt idx="38">
                  <c:v>182271</c:v>
                </c:pt>
                <c:pt idx="39">
                  <c:v>182281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61E-417B-805E-83C2126BA3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783224"/>
        <c:axId val="148221576"/>
      </c:lineChart>
      <c:dateAx>
        <c:axId val="244783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221576"/>
        <c:crosses val="autoZero"/>
        <c:auto val="1"/>
        <c:lblOffset val="100"/>
        <c:baseTimeUnit val="days"/>
      </c:dateAx>
      <c:valAx>
        <c:axId val="148221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78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C3BB8-9317-40EF-8C98-5E133E1F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0DC630-EAB0-4BB7-9728-A3218040AA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03694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3DA45F-32C6-4994-8D41-E04AA373B2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02/25/2018 - 04/05/2018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5E996-F7AB-4734-A2CE-BF102EEE0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2520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2018-04-09T13:36:28Z</dcterms:created>
  <dcterms:modified xsi:type="dcterms:W3CDTF">2018-04-09T13:36:33Z</dcterms:modified>
</cp:coreProperties>
</file>