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4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7F-4275-9A09-185CFD3F3C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4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3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3</c:v>
                </c:pt>
                <c:pt idx="40">
                  <c:v>2</c:v>
                </c:pt>
                <c:pt idx="41">
                  <c:v>2</c:v>
                </c:pt>
                <c:pt idx="42">
                  <c:v>4</c:v>
                </c:pt>
                <c:pt idx="43">
                  <c:v>3</c:v>
                </c:pt>
                <c:pt idx="4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7F-4275-9A09-185CFD3F3C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7F-4275-9A09-185CFD3F3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759176"/>
        <c:axId val="240759504"/>
      </c:lineChart>
      <c:dateAx>
        <c:axId val="240759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59504"/>
        <c:crosses val="autoZero"/>
        <c:auto val="1"/>
        <c:lblOffset val="100"/>
        <c:baseTimeUnit val="days"/>
      </c:dateAx>
      <c:valAx>
        <c:axId val="24075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5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0B9C8-B595-430B-9E3C-C7EB5875A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1DA4FA-4CE1-4D4A-A930-444E8078C6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7103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C460FF-7C99-4F2A-B489-9CB6B181E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D7A1E-B862-45C8-B794-87E248F66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4258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2018-04-07T16:17:59Z</dcterms:created>
  <dcterms:modified xsi:type="dcterms:W3CDTF">2018-04-07T16:18:04Z</dcterms:modified>
</cp:coreProperties>
</file>