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4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4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BD-4AEA-98DF-5DF63E88A8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Sheet1!$C$2:$C$46</c:f>
              <c:numCache>
                <c:formatCode>General</c:formatCode>
                <c:ptCount val="45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4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3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3</c:v>
                </c:pt>
                <c:pt idx="40">
                  <c:v>2</c:v>
                </c:pt>
                <c:pt idx="41">
                  <c:v>2</c:v>
                </c:pt>
                <c:pt idx="42">
                  <c:v>4</c:v>
                </c:pt>
                <c:pt idx="43">
                  <c:v>3</c:v>
                </c:pt>
                <c:pt idx="4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BD-4AEA-98DF-5DF63E88A86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43146</c:v>
                </c:pt>
                <c:pt idx="1">
                  <c:v>43147</c:v>
                </c:pt>
                <c:pt idx="2">
                  <c:v>43148</c:v>
                </c:pt>
                <c:pt idx="3">
                  <c:v>43149</c:v>
                </c:pt>
                <c:pt idx="4">
                  <c:v>43150</c:v>
                </c:pt>
                <c:pt idx="5">
                  <c:v>43151</c:v>
                </c:pt>
                <c:pt idx="6">
                  <c:v>43152</c:v>
                </c:pt>
                <c:pt idx="7">
                  <c:v>43153</c:v>
                </c:pt>
                <c:pt idx="8">
                  <c:v>43154</c:v>
                </c:pt>
                <c:pt idx="9">
                  <c:v>43155</c:v>
                </c:pt>
                <c:pt idx="10">
                  <c:v>43156</c:v>
                </c:pt>
                <c:pt idx="11">
                  <c:v>43157</c:v>
                </c:pt>
                <c:pt idx="12">
                  <c:v>43158</c:v>
                </c:pt>
                <c:pt idx="13">
                  <c:v>43159</c:v>
                </c:pt>
                <c:pt idx="14">
                  <c:v>43160</c:v>
                </c:pt>
                <c:pt idx="15">
                  <c:v>43161</c:v>
                </c:pt>
                <c:pt idx="16">
                  <c:v>43162</c:v>
                </c:pt>
                <c:pt idx="17">
                  <c:v>43163</c:v>
                </c:pt>
                <c:pt idx="18">
                  <c:v>43164</c:v>
                </c:pt>
                <c:pt idx="19">
                  <c:v>43165</c:v>
                </c:pt>
                <c:pt idx="20">
                  <c:v>43166</c:v>
                </c:pt>
                <c:pt idx="21">
                  <c:v>43167</c:v>
                </c:pt>
                <c:pt idx="22">
                  <c:v>43168</c:v>
                </c:pt>
                <c:pt idx="23">
                  <c:v>43169</c:v>
                </c:pt>
                <c:pt idx="24">
                  <c:v>43170</c:v>
                </c:pt>
                <c:pt idx="25">
                  <c:v>43171</c:v>
                </c:pt>
                <c:pt idx="26">
                  <c:v>43172</c:v>
                </c:pt>
                <c:pt idx="27">
                  <c:v>43173</c:v>
                </c:pt>
                <c:pt idx="28">
                  <c:v>43174</c:v>
                </c:pt>
                <c:pt idx="29">
                  <c:v>43175</c:v>
                </c:pt>
                <c:pt idx="30">
                  <c:v>43176</c:v>
                </c:pt>
                <c:pt idx="31">
                  <c:v>43177</c:v>
                </c:pt>
                <c:pt idx="32">
                  <c:v>43178</c:v>
                </c:pt>
                <c:pt idx="33">
                  <c:v>43179</c:v>
                </c:pt>
                <c:pt idx="34">
                  <c:v>43180</c:v>
                </c:pt>
                <c:pt idx="35">
                  <c:v>43181</c:v>
                </c:pt>
                <c:pt idx="36">
                  <c:v>43182</c:v>
                </c:pt>
                <c:pt idx="37">
                  <c:v>43183</c:v>
                </c:pt>
                <c:pt idx="38">
                  <c:v>43184</c:v>
                </c:pt>
                <c:pt idx="39">
                  <c:v>43185</c:v>
                </c:pt>
                <c:pt idx="40">
                  <c:v>43186</c:v>
                </c:pt>
                <c:pt idx="41">
                  <c:v>43187</c:v>
                </c:pt>
                <c:pt idx="42">
                  <c:v>43188</c:v>
                </c:pt>
                <c:pt idx="43">
                  <c:v>43189</c:v>
                </c:pt>
                <c:pt idx="44">
                  <c:v>43190</c:v>
                </c:pt>
              </c:numCache>
            </c:numRef>
          </c:cat>
          <c:val>
            <c:numRef>
              <c:f>Sheet1!$D$2:$D$46</c:f>
              <c:numCache>
                <c:formatCode>General</c:formatCode>
                <c:ptCount val="4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BD-4AEA-98DF-5DF63E88A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493416"/>
        <c:axId val="188070352"/>
      </c:lineChart>
      <c:dateAx>
        <c:axId val="185493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070352"/>
        <c:crosses val="autoZero"/>
        <c:auto val="1"/>
        <c:lblOffset val="100"/>
        <c:baseTimeUnit val="days"/>
      </c:dateAx>
      <c:valAx>
        <c:axId val="18807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49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6.2165858510506003E-2</c:v>
                </c:pt>
                <c:pt idx="1">
                  <c:v>0.41574678700767997</c:v>
                </c:pt>
                <c:pt idx="2">
                  <c:v>1.4570209862092001E-2</c:v>
                </c:pt>
                <c:pt idx="3">
                  <c:v>4.8722111630715E-2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0F-4C85-8924-ABE89FB1C7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0.57073450376222001</c:v>
                </c:pt>
                <c:pt idx="2">
                  <c:v>0.1919628936701</c:v>
                </c:pt>
                <c:pt idx="3">
                  <c:v>3.5975035631204001E-2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0F-4C85-8924-ABE89FB1C7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0.26905004368002</c:v>
                </c:pt>
                <c:pt idx="2">
                  <c:v>3.3008384129569E-3</c:v>
                </c:pt>
                <c:pt idx="3">
                  <c:v>0.99706448021055005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0F-4C85-8924-ABE89FB1C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1813392"/>
        <c:axId val="250073992"/>
      </c:barChart>
      <c:catAx>
        <c:axId val="25181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073992"/>
        <c:crosses val="autoZero"/>
        <c:auto val="1"/>
        <c:lblAlgn val="ctr"/>
        <c:lblOffset val="100"/>
        <c:noMultiLvlLbl val="0"/>
      </c:catAx>
      <c:valAx>
        <c:axId val="25007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81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45</c:v>
                </c:pt>
                <c:pt idx="1">
                  <c:v>97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AE-4E15-928C-E5EDA9DDE2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5225048"/>
        <c:axId val="445223408"/>
      </c:barChart>
      <c:catAx>
        <c:axId val="445225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223408"/>
        <c:crosses val="autoZero"/>
        <c:auto val="1"/>
        <c:lblAlgn val="ctr"/>
        <c:lblOffset val="100"/>
        <c:noMultiLvlLbl val="0"/>
      </c:catAx>
      <c:valAx>
        <c:axId val="44522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225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77B11-576C-4279-A7B9-F7DBF5185A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77B175-2C40-43DB-8957-232E859C2E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Heladerias Moyo</a:t>
            </a:r>
          </a:p>
        </p:txBody>
      </p:sp>
    </p:spTree>
    <p:extLst>
      <p:ext uri="{BB962C8B-B14F-4D97-AF65-F5344CB8AC3E}">
        <p14:creationId xmlns:p14="http://schemas.microsoft.com/office/powerpoint/2010/main" val="2034368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D9C3A-AA12-47C9-9BB6-F1E78F104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20D25B-4E61-405B-B72E-C2F998F725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8936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05309-E4F9-4590-BAC1-F3DC41E453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C44C1-4B59-41F9-B034-F30F6FE72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905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BFDCB-C343-4640-BDA9-C0167EC68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909643-E48A-409B-BBE0-0B96994E40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2381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A54AF-37EB-42F6-B7F1-C9BD8CFAF2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04BB1-4716-4DEF-AB9E-F525E84CE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755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4BD9C-6C3E-4696-8507-3EB1EFBDF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7ACA52-A091-41A5-B9D7-0A3136208D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536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799506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6583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35325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4453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5694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8325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6039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3599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937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5291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3554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855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28273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06329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0943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0766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37297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03641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8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los días soleados con una rica Milkshake. 😍
Te esperamos en Puntarenas, 75 metros sur del BCR.😎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427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- 2018-03-31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¡Felices vacaciones!  #mimoyo #moyoyogurt  #meencanta #veranoEnMoyo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505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andás por TAMARINDO, te invitamos a la nueva POPS, 50 metros sur del Hotel Tamarindo Diriá, en el Centro Comercial Mercadito Tama. Con este calor… qué felicidad una Milk Shake.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658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B2070-04E2-4153-B9B9-DDD922985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62332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A605B-52B4-43EE-9AFD-54B262854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B4C914-C8B9-46CE-BDEC-7427913AEC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2989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42663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16897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54452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6146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1337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467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2795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4422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049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422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412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7194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76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28084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8508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048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27342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0446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68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- 2018-03-31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lo rico de las frutas naturales lo podés disfrutar en un delicioso batido Fruitmix. 🍍🍉🍇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108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- 2018-03-30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Poné tu creatividad a volar, con el nuevo Parfait My Way. 🎉😍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84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- 2018-03-30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¿Te antojamos? 🙈😋
Visitanos en Herradura, en el Centro Comercial Plaza Herradura, contiguo a Automercado. 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871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AC863-9282-42EA-A948-1168BF3E7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03966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B9D04-D4F2-454B-9209-C010C6901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292C35-0CE3-4D45-BC18-FAD44395FB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0121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875349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562026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65962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69658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5981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336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111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5593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1201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631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593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279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22955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654502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5215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2761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74705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4339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63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- 2018-03-30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andás por TAMARINDO, te invitamos a la nueva POPS, 50 metros sur del Hotel Tamarindo Diriá, en el Centro Comercial Mercadito Tama. Con este calor… qué felicidad una Milk Shake.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50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19:38:08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¿Existe algo mejor? 😁
Visitanos en Tamarindo, 50 metros sur del Hotel Tamarindo Diria, en el Centro Comercial Mercadito Tama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243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0605F-AF73-48FD-98EF-09AB83DEC7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378467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C87F8-1740-4B06-8F0D-07A787750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392AD5-1EFF-454A-939B-707E86FFF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5496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132642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20226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94517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232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991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857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5962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719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715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9781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9634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9377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23219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70949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9222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217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0566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5732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33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Visitanos en Quepos y refrescate con una rica  nieve! 🌞🎉
Te esperamos en Quepos centro, primer Piso al Hotel Best Western.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22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Salió el sol y es la excusa perfecta para venir por un cremoso cono de Menta.
🌞🍦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153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- 2018-03-29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¿Cuál batido de POPS te gusta disfrutar con una pajilla comestible?😋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679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139AD-752A-4AEA-86A2-5C5966617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24523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7107C-5FEF-4189-8169-243C0AF03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11693C-89D3-419A-9A44-376258983E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1568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546786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56862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44677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38619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3355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6141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3823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867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0755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512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5575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4223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9572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93411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92517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349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8390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2554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68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- 2018-03-28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¡Este y todos los jueves, los cumpleañeros del mes disfrutan de un 25% de descuento para darse un gusto con sus amigos!🙊
¡Etiquetá a tu amig@ que nació en marzo para que te invite!🎈Ver Reglamento: https://goo.gl/7GE1NZ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36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- 2018-03-28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Miércoles 2 x 1 ❤️ en todas nuestras tiendas, #verano #sol #compartir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355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D0B51-4DF3-4B8C-93E3-4357D622A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83145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1535F-5436-4477-91F3-0653CD9D1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6BF210-2906-45A9-AA5D-AD7CFE51F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4091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168886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14907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82536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9180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0513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0530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539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2786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2284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1365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2992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073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58261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79723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4561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8774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2315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7315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7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- 2018-03-28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el verano con una Milkshake de 2 sabores. 😋🌞
Visitanos en Jacó centro, contiguo a El Lagar.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03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- 2018-03-27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Todos los Rojas, Solís, Chavarría, Matarrita, Beiruth y Kepfer, tienen un 30% de descuento este miércoles 28 de marzo. Etiquetá a todos los que conozcás para que te inviten. 😁
Ver reglamento en: https://goo.gl/1weotg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48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6285F-BDAC-46FF-A10F-FD22DAB0A5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1335735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702A3-807A-48CE-8BF7-EC01762BB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426A43-3301-4323-A36F-C0BC12D642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3421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767673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929696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523033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7880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586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55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9596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5387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8883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3091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5721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057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91950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32028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34735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3172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46787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45772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63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- 2018-03-27 15:40:01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Etiqueta a tus mejores amigos.. #veranoEnMoyo #moyoyogurt  #meencanta #moyoamigos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45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- 2018-03-27 14:22:01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¿Existe algo mejor? 😁
Visitanos en Tamarindo, 50 metros sur del Hotel Tamarindo Diria, en el Centro Comercial Mercadito Tama.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548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DE251-26C9-44FA-8A6B-AE6E185FD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56317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838D5-6382-41FB-9FD7-2C1244F5B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B86A2E-451A-4EB3-8D29-61E0938535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035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986799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33808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47058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8230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3456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1627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3239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095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122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6357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338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2288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7217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18653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0158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297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4346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7994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253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- 2018-03-26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en tu cédula, tu domicilio o lugar de nacimiento es Pococí, vení este martes a cualquiera de nuestras heladerías y recibí un 20% de descuento en tus productos POPS favoritos. 😍
Recordá solicitar tu descuento en la caja y presentar tu identificación.
Ver reglamento en: goo.gl/lhuS9h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34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- 2018-03-26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Solo los lunes  por la compra de 4 productos o más te regalamos el envío. Llamanos al 2221-7677.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316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7A106-9783-4DBF-8B30-AFA746947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694822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10D28-6D93-4A4F-8346-9B436FBC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072DBE-961E-4453-AA7B-241C24054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9246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90350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49294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52581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0327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9127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898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085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2617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5829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311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8096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0869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80676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11153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6836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458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2686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33644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05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- 2018-03-26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delicia está esperando por vos. 😋
Visitanos en Limón centro, diagonal al Banco Nacional, en Centro Comercial Limón.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84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- 2018-03-25 16:00:00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¡El día está apenas para venir a POPS! 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188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- 2018-03-25 12:00:00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nuevo parfait My Way las combinaciones de sabor son infinitas. ¿Cuál es tu favorita? 😍🎉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343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D11FA3-6F0E-480E-A804-2A5BC6952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936143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2AD01-E3D4-44D2-88E3-C74F2D9DF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13552B-8BBC-4DAB-AD7A-095313916E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7365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917881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45346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69941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6121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3643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052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5678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754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361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839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2544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6443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5161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92734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7822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8652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7668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869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74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- 2018-03-24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adivinanza: es de color verde, refrescante y cremoso por dentro... ¿Sabés que es? 🙈😋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82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 Costa Rica - 2018-03-24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"Siempre Amix, Never Enemix" #mifavorito #mimoyo #moyoyogurt #moyoescomoyo #meencanta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2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 POPS Costa Rica - 2018-03-24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Combiná tus frutas favoritas en un rico Fruitmix y llenate de energía. 🍇🍍🍉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546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011B7-0BA2-435B-A3D7-94A0B1EC8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220666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C5407-DDE5-4F94-A910-257BD375D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C81DE1-621F-48EE-A625-686C9241BA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1799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933E9-BD24-4152-9BBA-7F1CF2C7F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016C3C-07F9-435A-AECC-82651E45F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2749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1043</Words>
  <Application>Microsoft Office PowerPoint</Application>
  <PresentationFormat>On-screen Show (4:3)</PresentationFormat>
  <Paragraphs>661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Content Optimization Benchmark</vt:lpstr>
      <vt:lpstr>Facebook Own Posts</vt:lpstr>
      <vt:lpstr>Facebook Interaction Rate By Post Type</vt:lpstr>
      <vt:lpstr>Facebook Own Posts Table - 1 of 10</vt:lpstr>
      <vt:lpstr>Facebook Own Posts Table - 2 of 10</vt:lpstr>
      <vt:lpstr>Facebook Own Posts Table - 3 of 10</vt:lpstr>
      <vt:lpstr>Facebook Own Posts Table - 4 of 10</vt:lpstr>
      <vt:lpstr>Facebook Own Posts Table - 5 of 10</vt:lpstr>
      <vt:lpstr>Facebook Own Posts Table - 6 of 10</vt:lpstr>
      <vt:lpstr>Facebook Own Posts Table - 7 of 10</vt:lpstr>
      <vt:lpstr>Facebook Own Posts Table - 8 of 10</vt:lpstr>
      <vt:lpstr>Facebook Own Posts Table - 9 of 10</vt:lpstr>
      <vt:lpstr>Facebook Own Posts Table - 10 of 10</vt:lpstr>
      <vt:lpstr>Facebook 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2018-04-07T16:07:59Z</dcterms:created>
  <dcterms:modified xsi:type="dcterms:W3CDTF">2018-04-07T16:08:51Z</dcterms:modified>
</cp:coreProperties>
</file>