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9" r:id="rId51"/>
    <p:sldId id="310" r:id="rId52"/>
    <p:sldId id="311" r:id="rId53"/>
    <p:sldId id="312" r:id="rId54"/>
    <p:sldId id="313" r:id="rId55"/>
    <p:sldId id="315" r:id="rId56"/>
    <p:sldId id="316" r:id="rId57"/>
    <p:sldId id="317" r:id="rId58"/>
    <p:sldId id="318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8"/>
      <p:bold r:id="rId69"/>
      <p:italic r:id="rId70"/>
      <p:boldItalic r:id="rId7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72346</c:v>
                </c:pt>
                <c:pt idx="1">
                  <c:v>72360</c:v>
                </c:pt>
                <c:pt idx="2">
                  <c:v>72369</c:v>
                </c:pt>
                <c:pt idx="3">
                  <c:v>72371</c:v>
                </c:pt>
                <c:pt idx="4">
                  <c:v>72364</c:v>
                </c:pt>
                <c:pt idx="5">
                  <c:v>72370</c:v>
                </c:pt>
                <c:pt idx="6">
                  <c:v>72386</c:v>
                </c:pt>
                <c:pt idx="7">
                  <c:v>72387</c:v>
                </c:pt>
                <c:pt idx="8">
                  <c:v>72405</c:v>
                </c:pt>
                <c:pt idx="9">
                  <c:v>72405</c:v>
                </c:pt>
                <c:pt idx="10">
                  <c:v>72411</c:v>
                </c:pt>
                <c:pt idx="11">
                  <c:v>72474</c:v>
                </c:pt>
                <c:pt idx="12">
                  <c:v>72598</c:v>
                </c:pt>
                <c:pt idx="13">
                  <c:v>72635</c:v>
                </c:pt>
                <c:pt idx="14">
                  <c:v>72651</c:v>
                </c:pt>
                <c:pt idx="15">
                  <c:v>72672</c:v>
                </c:pt>
                <c:pt idx="16">
                  <c:v>72687</c:v>
                </c:pt>
                <c:pt idx="17">
                  <c:v>72699</c:v>
                </c:pt>
                <c:pt idx="18">
                  <c:v>72707</c:v>
                </c:pt>
                <c:pt idx="19">
                  <c:v>72717</c:v>
                </c:pt>
                <c:pt idx="20">
                  <c:v>72777</c:v>
                </c:pt>
                <c:pt idx="21">
                  <c:v>72803</c:v>
                </c:pt>
                <c:pt idx="22">
                  <c:v>72811</c:v>
                </c:pt>
                <c:pt idx="23">
                  <c:v>72821</c:v>
                </c:pt>
                <c:pt idx="24">
                  <c:v>72836</c:v>
                </c:pt>
                <c:pt idx="25">
                  <c:v>72856</c:v>
                </c:pt>
                <c:pt idx="26">
                  <c:v>72861</c:v>
                </c:pt>
                <c:pt idx="27">
                  <c:v>72866</c:v>
                </c:pt>
                <c:pt idx="28">
                  <c:v>72882</c:v>
                </c:pt>
                <c:pt idx="29">
                  <c:v>72896</c:v>
                </c:pt>
                <c:pt idx="30">
                  <c:v>72908</c:v>
                </c:pt>
                <c:pt idx="31">
                  <c:v>72908</c:v>
                </c:pt>
                <c:pt idx="32">
                  <c:v>72962</c:v>
                </c:pt>
                <c:pt idx="33">
                  <c:v>73030</c:v>
                </c:pt>
                <c:pt idx="34">
                  <c:v>73063</c:v>
                </c:pt>
                <c:pt idx="35">
                  <c:v>73075</c:v>
                </c:pt>
                <c:pt idx="36">
                  <c:v>73085</c:v>
                </c:pt>
                <c:pt idx="37">
                  <c:v>73091</c:v>
                </c:pt>
                <c:pt idx="38">
                  <c:v>73089</c:v>
                </c:pt>
                <c:pt idx="39">
                  <c:v>73094</c:v>
                </c:pt>
                <c:pt idx="40">
                  <c:v>73098</c:v>
                </c:pt>
                <c:pt idx="41">
                  <c:v>73121</c:v>
                </c:pt>
                <c:pt idx="42">
                  <c:v>73139</c:v>
                </c:pt>
                <c:pt idx="43">
                  <c:v>73141</c:v>
                </c:pt>
                <c:pt idx="44">
                  <c:v>73139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AB-49D6-A6AC-55F0F81288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306086</c:v>
                </c:pt>
                <c:pt idx="1">
                  <c:v>306161</c:v>
                </c:pt>
                <c:pt idx="2">
                  <c:v>306186</c:v>
                </c:pt>
                <c:pt idx="3">
                  <c:v>306200</c:v>
                </c:pt>
                <c:pt idx="4">
                  <c:v>306221</c:v>
                </c:pt>
                <c:pt idx="5">
                  <c:v>306307</c:v>
                </c:pt>
                <c:pt idx="6">
                  <c:v>306900</c:v>
                </c:pt>
                <c:pt idx="7">
                  <c:v>307029</c:v>
                </c:pt>
                <c:pt idx="8">
                  <c:v>307097</c:v>
                </c:pt>
                <c:pt idx="9">
                  <c:v>307112</c:v>
                </c:pt>
                <c:pt idx="10">
                  <c:v>307130</c:v>
                </c:pt>
                <c:pt idx="11">
                  <c:v>307252</c:v>
                </c:pt>
                <c:pt idx="12">
                  <c:v>307568</c:v>
                </c:pt>
                <c:pt idx="13">
                  <c:v>307872</c:v>
                </c:pt>
                <c:pt idx="14">
                  <c:v>308223</c:v>
                </c:pt>
                <c:pt idx="15">
                  <c:v>308371</c:v>
                </c:pt>
                <c:pt idx="16">
                  <c:v>308426</c:v>
                </c:pt>
                <c:pt idx="17">
                  <c:v>308466</c:v>
                </c:pt>
                <c:pt idx="18">
                  <c:v>308547</c:v>
                </c:pt>
                <c:pt idx="19">
                  <c:v>308895</c:v>
                </c:pt>
                <c:pt idx="20">
                  <c:v>309574</c:v>
                </c:pt>
                <c:pt idx="21">
                  <c:v>309771</c:v>
                </c:pt>
                <c:pt idx="22">
                  <c:v>309802</c:v>
                </c:pt>
                <c:pt idx="23">
                  <c:v>309839</c:v>
                </c:pt>
                <c:pt idx="24">
                  <c:v>309881</c:v>
                </c:pt>
                <c:pt idx="25">
                  <c:v>309914</c:v>
                </c:pt>
                <c:pt idx="26">
                  <c:v>310076</c:v>
                </c:pt>
                <c:pt idx="27">
                  <c:v>310379</c:v>
                </c:pt>
                <c:pt idx="28">
                  <c:v>310449</c:v>
                </c:pt>
                <c:pt idx="29">
                  <c:v>310448</c:v>
                </c:pt>
                <c:pt idx="30">
                  <c:v>310456</c:v>
                </c:pt>
                <c:pt idx="31">
                  <c:v>310459</c:v>
                </c:pt>
                <c:pt idx="32">
                  <c:v>310485</c:v>
                </c:pt>
                <c:pt idx="33">
                  <c:v>310922</c:v>
                </c:pt>
                <c:pt idx="34">
                  <c:v>311867</c:v>
                </c:pt>
                <c:pt idx="35">
                  <c:v>312036</c:v>
                </c:pt>
                <c:pt idx="36">
                  <c:v>312057</c:v>
                </c:pt>
                <c:pt idx="37">
                  <c:v>312075</c:v>
                </c:pt>
                <c:pt idx="38">
                  <c:v>312108</c:v>
                </c:pt>
                <c:pt idx="39">
                  <c:v>312156</c:v>
                </c:pt>
                <c:pt idx="40">
                  <c:v>312360</c:v>
                </c:pt>
                <c:pt idx="41">
                  <c:v>312659</c:v>
                </c:pt>
                <c:pt idx="42">
                  <c:v>312744</c:v>
                </c:pt>
                <c:pt idx="43">
                  <c:v>312923</c:v>
                </c:pt>
                <c:pt idx="44">
                  <c:v>312993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AB-49D6-A6AC-55F0F81288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174816</c:v>
                </c:pt>
                <c:pt idx="1">
                  <c:v>174825</c:v>
                </c:pt>
                <c:pt idx="2">
                  <c:v>174953</c:v>
                </c:pt>
                <c:pt idx="3">
                  <c:v>175272</c:v>
                </c:pt>
                <c:pt idx="4">
                  <c:v>175626</c:v>
                </c:pt>
                <c:pt idx="5">
                  <c:v>175821</c:v>
                </c:pt>
                <c:pt idx="6">
                  <c:v>175912</c:v>
                </c:pt>
                <c:pt idx="7">
                  <c:v>176075</c:v>
                </c:pt>
                <c:pt idx="8">
                  <c:v>176221</c:v>
                </c:pt>
                <c:pt idx="9">
                  <c:v>176385</c:v>
                </c:pt>
                <c:pt idx="10">
                  <c:v>176575</c:v>
                </c:pt>
                <c:pt idx="11">
                  <c:v>176976</c:v>
                </c:pt>
                <c:pt idx="12">
                  <c:v>177822</c:v>
                </c:pt>
                <c:pt idx="13">
                  <c:v>178316</c:v>
                </c:pt>
                <c:pt idx="14">
                  <c:v>178620</c:v>
                </c:pt>
                <c:pt idx="15">
                  <c:v>178809</c:v>
                </c:pt>
                <c:pt idx="16">
                  <c:v>178955</c:v>
                </c:pt>
                <c:pt idx="17">
                  <c:v>179148</c:v>
                </c:pt>
                <c:pt idx="18">
                  <c:v>179253</c:v>
                </c:pt>
                <c:pt idx="19">
                  <c:v>179343</c:v>
                </c:pt>
                <c:pt idx="20">
                  <c:v>179500</c:v>
                </c:pt>
                <c:pt idx="21">
                  <c:v>179667</c:v>
                </c:pt>
                <c:pt idx="22">
                  <c:v>179835</c:v>
                </c:pt>
                <c:pt idx="23">
                  <c:v>180023</c:v>
                </c:pt>
                <c:pt idx="24">
                  <c:v>180203</c:v>
                </c:pt>
                <c:pt idx="25">
                  <c:v>180283</c:v>
                </c:pt>
                <c:pt idx="26">
                  <c:v>180382</c:v>
                </c:pt>
                <c:pt idx="27">
                  <c:v>180566</c:v>
                </c:pt>
                <c:pt idx="28">
                  <c:v>180750</c:v>
                </c:pt>
                <c:pt idx="29">
                  <c:v>180917</c:v>
                </c:pt>
                <c:pt idx="30">
                  <c:v>181110</c:v>
                </c:pt>
                <c:pt idx="31">
                  <c:v>181320</c:v>
                </c:pt>
                <c:pt idx="32">
                  <c:v>181519</c:v>
                </c:pt>
                <c:pt idx="33">
                  <c:v>181712</c:v>
                </c:pt>
                <c:pt idx="34">
                  <c:v>181772</c:v>
                </c:pt>
                <c:pt idx="35">
                  <c:v>181843</c:v>
                </c:pt>
                <c:pt idx="36">
                  <c:v>181929</c:v>
                </c:pt>
                <c:pt idx="37">
                  <c:v>181975</c:v>
                </c:pt>
                <c:pt idx="38">
                  <c:v>182003</c:v>
                </c:pt>
                <c:pt idx="39">
                  <c:v>182036</c:v>
                </c:pt>
                <c:pt idx="40">
                  <c:v>182055</c:v>
                </c:pt>
                <c:pt idx="41">
                  <c:v>182063</c:v>
                </c:pt>
                <c:pt idx="42">
                  <c:v>182113</c:v>
                </c:pt>
                <c:pt idx="43">
                  <c:v>182156</c:v>
                </c:pt>
                <c:pt idx="44">
                  <c:v>182192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AB-49D6-A6AC-55F0F8128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93328"/>
        <c:axId val="142738712"/>
      </c:lineChart>
      <c:dateAx>
        <c:axId val="23659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738712"/>
        <c:crosses val="autoZero"/>
        <c:auto val="1"/>
        <c:lblOffset val="100"/>
        <c:baseTimeUnit val="days"/>
      </c:dateAx>
      <c:valAx>
        <c:axId val="14273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9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29-45A5-BE66-F9FE02411E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2</c:v>
                </c:pt>
                <c:pt idx="42">
                  <c:v>4</c:v>
                </c:pt>
                <c:pt idx="43">
                  <c:v>3</c:v>
                </c:pt>
                <c:pt idx="4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29-45A5-BE66-F9FE02411E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29-45A5-BE66-F9FE02411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114200"/>
        <c:axId val="312113544"/>
      </c:lineChart>
      <c:dateAx>
        <c:axId val="31211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3544"/>
        <c:crosses val="autoZero"/>
        <c:auto val="1"/>
        <c:lblOffset val="100"/>
        <c:baseTimeUnit val="days"/>
      </c:dateAx>
      <c:valAx>
        <c:axId val="31211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7F-4A25-B632-10F074446F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2</c:v>
                </c:pt>
                <c:pt idx="42">
                  <c:v>4</c:v>
                </c:pt>
                <c:pt idx="43">
                  <c:v>3</c:v>
                </c:pt>
                <c:pt idx="4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7F-4A25-B632-10F074446F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7F-4A25-B632-10F074446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567256"/>
        <c:axId val="313569880"/>
      </c:lineChart>
      <c:dateAx>
        <c:axId val="31356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69880"/>
        <c:crosses val="autoZero"/>
        <c:auto val="1"/>
        <c:lblOffset val="100"/>
        <c:baseTimeUnit val="days"/>
      </c:dateAx>
      <c:valAx>
        <c:axId val="31356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6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6.2165858510506003E-2</c:v>
                </c:pt>
                <c:pt idx="1">
                  <c:v>0.41574678700767997</c:v>
                </c:pt>
                <c:pt idx="2">
                  <c:v>1.4570209862092001E-2</c:v>
                </c:pt>
                <c:pt idx="3">
                  <c:v>4.8722111630715E-2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2-49ED-9462-42D844FA42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0.57073450376222001</c:v>
                </c:pt>
                <c:pt idx="2">
                  <c:v>0.1919628936701</c:v>
                </c:pt>
                <c:pt idx="3">
                  <c:v>3.5975035631204001E-2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92-49ED-9462-42D844FA42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0.26905004368002</c:v>
                </c:pt>
                <c:pt idx="2">
                  <c:v>3.3008384129569E-3</c:v>
                </c:pt>
                <c:pt idx="3">
                  <c:v>0.99706448021055005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92-49ED-9462-42D844FA4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573488"/>
        <c:axId val="313568896"/>
      </c:barChart>
      <c:catAx>
        <c:axId val="31357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68896"/>
        <c:crosses val="autoZero"/>
        <c:auto val="1"/>
        <c:lblAlgn val="ctr"/>
        <c:lblOffset val="100"/>
        <c:noMultiLvlLbl val="0"/>
      </c:catAx>
      <c:valAx>
        <c:axId val="31356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7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D4-461E-A5A9-847DAFF20D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37</c:v>
                </c:pt>
                <c:pt idx="1">
                  <c:v>91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D4-461E-A5A9-847DAFF20D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D4-461E-A5A9-847DAFF20D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D4-461E-A5A9-847DAFF20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002872"/>
        <c:axId val="420004184"/>
      </c:barChart>
      <c:catAx>
        <c:axId val="42000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4184"/>
        <c:crosses val="autoZero"/>
        <c:auto val="1"/>
        <c:lblAlgn val="ctr"/>
        <c:lblOffset val="100"/>
        <c:noMultiLvlLbl val="0"/>
      </c:catAx>
      <c:valAx>
        <c:axId val="42000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21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36-46C8-8CF4-9B94C5278B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32</c:v>
                </c:pt>
                <c:pt idx="1">
                  <c:v>76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36-46C8-8CF4-9B94C5278B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36-46C8-8CF4-9B94C5278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001888"/>
        <c:axId val="420004840"/>
      </c:barChart>
      <c:catAx>
        <c:axId val="42000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4840"/>
        <c:crosses val="autoZero"/>
        <c:auto val="1"/>
        <c:lblAlgn val="ctr"/>
        <c:lblOffset val="100"/>
        <c:noMultiLvlLbl val="0"/>
      </c:catAx>
      <c:valAx>
        <c:axId val="42000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B8-4517-BD26-41BCFC9025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B8-4517-BD26-41BCFC9025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B8-4517-BD26-41BCFC902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533704"/>
        <c:axId val="448527800"/>
      </c:lineChart>
      <c:dateAx>
        <c:axId val="448533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527800"/>
        <c:crosses val="autoZero"/>
        <c:auto val="1"/>
        <c:lblOffset val="100"/>
        <c:baseTimeUnit val="days"/>
      </c:dateAx>
      <c:valAx>
        <c:axId val="44852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53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0-4DBA-9868-8378654B1E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C0-4DBA-9868-8378654B1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8542888"/>
        <c:axId val="448543216"/>
      </c:barChart>
      <c:catAx>
        <c:axId val="44854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543216"/>
        <c:crosses val="autoZero"/>
        <c:auto val="1"/>
        <c:lblAlgn val="ctr"/>
        <c:lblOffset val="100"/>
        <c:noMultiLvlLbl val="0"/>
      </c:catAx>
      <c:valAx>
        <c:axId val="44854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54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</c:v>
                </c:pt>
                <c:pt idx="1">
                  <c:v>130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6-4537-87C9-3F6EBA7B9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BD-422C-A7C5-7DB907CCF0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BD-422C-A7C5-7DB907CCF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1252296"/>
        <c:axId val="571250656"/>
      </c:lineChart>
      <c:dateAx>
        <c:axId val="57125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250656"/>
        <c:crosses val="autoZero"/>
        <c:auto val="1"/>
        <c:lblOffset val="100"/>
        <c:baseTimeUnit val="days"/>
      </c:dateAx>
      <c:valAx>
        <c:axId val="57125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25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D4-46E7-A2BC-35C9287ACC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D4-46E7-A2BC-35C9287AC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3805640"/>
        <c:axId val="613807608"/>
      </c:lineChart>
      <c:dateAx>
        <c:axId val="613805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807608"/>
        <c:crosses val="autoZero"/>
        <c:auto val="1"/>
        <c:lblOffset val="100"/>
        <c:baseTimeUnit val="days"/>
      </c:dateAx>
      <c:valAx>
        <c:axId val="61380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80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2-47E2-8B8B-F4E66AF6E6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82-47E2-8B8B-F4E66AF6E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886352"/>
        <c:axId val="321878480"/>
      </c:barChart>
      <c:catAx>
        <c:axId val="32188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78480"/>
        <c:crosses val="autoZero"/>
        <c:auto val="1"/>
        <c:lblAlgn val="ctr"/>
        <c:lblOffset val="100"/>
        <c:noMultiLvlLbl val="0"/>
      </c:catAx>
      <c:valAx>
        <c:axId val="32187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8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4-466C-BCF6-18E8EBE04A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14-466C-BCF6-18E8EBE04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80448"/>
        <c:axId val="321884384"/>
      </c:barChart>
      <c:catAx>
        <c:axId val="32188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84384"/>
        <c:crosses val="autoZero"/>
        <c:auto val="1"/>
        <c:lblAlgn val="ctr"/>
        <c:lblOffset val="100"/>
        <c:noMultiLvlLbl val="0"/>
      </c:catAx>
      <c:valAx>
        <c:axId val="32188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8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Clarendon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1A-40ED-A59A-A9227741D1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Lark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1A-40ED-A59A-A9227741D1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11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1A-40ED-A59A-A9227741D1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Rise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1A-40ED-A59A-A9227741D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7565104"/>
        <c:axId val="437567728"/>
      </c:barChart>
      <c:catAx>
        <c:axId val="43756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7728"/>
        <c:crosses val="autoZero"/>
        <c:auto val="1"/>
        <c:lblAlgn val="ctr"/>
        <c:lblOffset val="100"/>
        <c:noMultiLvlLbl val="0"/>
      </c:catAx>
      <c:valAx>
        <c:axId val="43756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5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5F-4978-B237-D01544779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5</c:v>
                </c:pt>
                <c:pt idx="12">
                  <c:v>3</c:v>
                </c:pt>
                <c:pt idx="13">
                  <c:v>4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5F-4978-B237-D01544779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573632"/>
        <c:axId val="437570352"/>
      </c:lineChart>
      <c:catAx>
        <c:axId val="43757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70352"/>
        <c:crosses val="autoZero"/>
        <c:auto val="1"/>
        <c:lblAlgn val="ctr"/>
        <c:lblOffset val="100"/>
        <c:noMultiLvlLbl val="0"/>
      </c:catAx>
      <c:valAx>
        <c:axId val="43757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7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A1-46BC-8F9F-3A679F575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7564448"/>
        <c:axId val="437563792"/>
      </c:barChart>
      <c:catAx>
        <c:axId val="43756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3792"/>
        <c:crosses val="autoZero"/>
        <c:auto val="1"/>
        <c:lblAlgn val="ctr"/>
        <c:lblOffset val="100"/>
        <c:noMultiLvlLbl val="0"/>
      </c:catAx>
      <c:valAx>
        <c:axId val="43756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E92F-ADFA-435C-8577-E9C750060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B9A8F-5E8B-42F8-818D-C6676B899D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369865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883A-B355-42C3-82D4-916D75BC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987DBB-A340-4692-A26B-BC130BC516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078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78D1E-2CE1-4AB4-8611-A5A5C3031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6A90E-FC43-45EB-B876-2F6C88E9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7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7A8DD-1F84-4418-83EA-0948F6B28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D35AF-D02A-436C-B4F3-5B33337EA5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363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986F-47EB-4250-AC60-C78509853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A73AD-5DD2-41C1-8A7C-2A66B786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85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3D45-3BC3-41DB-958F-DF68F6CB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D8725F-AA13-4655-8134-6373A2CC11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953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B4B55-62B2-4F20-8727-EBD896893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A992D-5147-4D81-ABF5-C40E6365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178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E7219-841D-4C54-B960-58913D2B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F39B0-8FEA-4C8A-808D-23797FC302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606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655CB-99C0-43D1-9869-66012ECCF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5AC35-0309-46DA-896F-288AB0C7A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179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028D6-D0BE-4ED8-AFAE-65E22315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554BC-2D9A-440C-A9A3-A5929CF41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2683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00117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72364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5709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4131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460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101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60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39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850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072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667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636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820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2084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961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579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5018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7239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7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días soleados con una rica Milkshake. 😍
Te esperamos en Puntarenas, 75 metros sur del BCR.😎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65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9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173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859FD-D6C2-4BAF-B959-55CEB3D16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79557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D63A3-DE2C-4BA9-A5F1-CDCBA0F90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5D329C-20BA-4B15-9BCA-5EFF8951A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4774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01353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48165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8178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155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095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923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52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322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652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586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679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92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5573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7583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4486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168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3065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8926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2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rico de las frutas naturales lo podés disfrutar en un delicioso batido Fruitmix. 🍍🍉🍇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2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Poné tu creatividad a volar, con el nuevo Parfait My Way. 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0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antojamos? 🙈😋
Visitanos en Herradura, en el Centro Comercial Plaza Herradura, contiguo a Automercado. 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121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C9020-D3B3-44DE-B67C-C3BFAC9AF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25086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E317-8B3F-4F41-BEFE-A2E18174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8D265-2CD3-47D0-8E43-480679B54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972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74570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8007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2180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4644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9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854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863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438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0250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341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71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126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157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59489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2098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268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406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7899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4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07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19:38:08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457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1C6C6-620F-4783-8988-99A1E50BD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4043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9097-B42A-4943-8568-60949F2C9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AC696-332E-4646-A5BE-97C5D37BA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891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543240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25790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4199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1056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76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57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978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51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834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927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955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5778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3513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9359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369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318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1090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42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Visitanos en Quepos y refrescate con una rica  nieve! 🌞🎉
Te esperamos en Quepos centro, primer Piso al Hotel Best Western.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24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Salió el sol y es la excusa perfecta para venir por un cremoso cono de Menta.
🌞🍦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9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batido de POPS te gusta disfrutar con una pajilla comestible?😋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80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836F4-2023-4862-8C12-D38EC92DA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54400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D008-F05B-4369-AE94-77B3121D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B4C4D-69C7-468E-8778-B4D65A470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8677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78910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7196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732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962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020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441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467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387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569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830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253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18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2048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5491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0461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8680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7492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4714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0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amigos!🙊
¡Etiquetá a tu amig@ que nació en marzo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8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- 2018-03-28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#verano #sol #compartir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986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EB427-2EA6-4649-B25F-E3339792B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84284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7B577-9619-4AEF-B1D8-45B429FF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35434-3C38-4A90-9A22-CD8D7675D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202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74353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8595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1081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624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114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72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35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692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90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493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777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43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0648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23943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5045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81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129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0318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7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el verano con una Milkshake de 2 sabores. 😋🌞
Visitanos en Jacó centro, contiguo a El Lagar.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1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Rojas, Solís, Chavarría, Matarrita, Beiruth y Kepfer, tienen un 30% de descuento este miércoles 28 de marzo. Etiquetá a todos los que conozcás para que te inviten. 😁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05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8A3B7-640D-4D8D-A712-8B48941C0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56798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F3BF8-A736-4B60-BD05-DCD389CA7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20FB1-2A85-413A-A051-A0423C45D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436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78623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4564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65437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3952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193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941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775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92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127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135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388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98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511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01505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4854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067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457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728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07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- 2018-03-27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Etiqueta a tus mejores amigos.. #veranoEnMoyo #moyoyogurt  #meencanta #moyoamigos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6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14:22:01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490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040E0-51D4-4F8E-A5B3-433AD844E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24931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5B343-7597-4836-9DF8-4D93038D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4EE16-605D-406D-9354-9B1DC0673C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7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828851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1547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96008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0160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78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555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7193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614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3681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299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027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258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79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08361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4117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601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7240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2713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23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Pococí,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87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Solo los lunes  por la compra de 4 productos o más te regalamos el envío. Llamanos al 2221-7677.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413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18974-3084-43CC-B65A-E345F0AE4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71287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52904-85AB-4E4D-A6A5-A01EED596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FD5A0-6BA3-4E8F-AD9C-29664FE20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237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76441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8385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9823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339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36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8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954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85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112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039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668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722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3822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9946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0090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973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312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787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86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delicia está esperando por vos. 😋
Visitanos en Limón centro, diagonal al Banco Nacional, en Centro Comercial Limón.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46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día está apenas para venir a POPS! 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4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nuevo parfait My Way las combinaciones de sabor son infinitas. ¿Cuál es tu favorita? 😍🎉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906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6E109-06B5-46FF-8B2E-AEC38B19F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6729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8B84C-8B58-4926-9E98-99C80C3BD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90B67-4D08-4FB3-92E1-845D67E384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019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1279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23760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45514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3464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691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115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00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41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4320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05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70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868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534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3477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3761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85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104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4211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99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adivinanza: es de color verde, refrescante y cremoso por dentro... ¿Sabés que es? 🙈😋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9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"Siempre Amix, Never Enemix"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91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Combiná tus frutas favoritas en un rico Fruitmix y llenate de energía. 🍇🍍🍉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544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B5B10-EC62-46DC-A1CA-FE61D181B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55117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2BC54-5D5F-44C7-9C09-5839C5D63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AF7FC5-0C24-4ADD-94BC-10AB0B3A35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606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A06E6-E2D5-401E-A357-563746E55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0BC7D-007D-4A6C-B49C-DD40824F8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702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47BA4-251C-46ED-A538-95503F38D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A89A62-E44A-4292-9541-11E1C2FB70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3735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CFC59-93C7-4CF7-A6EA-2CAB2BF5C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799A-772E-4925-B52E-C27E2CDE4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80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95652-2328-4BE7-879A-D0E34B608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241F8-B0E0-47CB-BC32-62AF7F3EF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302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6631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42801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1268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2642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0860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356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11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#Heladosaotronivel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1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#mesdelaamistad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#mesdelamor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54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#sundaeesmoyo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3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442.61538461538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8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75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#caramelo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52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05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#dulcedeleche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4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19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81EA3-4EF6-498F-8035-070665B06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86931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6F5E8-8442-4115-84D5-BB171D3FB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C908E-D87D-4D1B-A569-90776D842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946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68413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66265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46795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6678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68048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3409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8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#lamejorcombinación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65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#sabordetemporada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5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#yasabesquien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8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#invitaleunmoyo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8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#estariamosmejorconMoyo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9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#Moyoparasiempre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1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63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#conmoyonosemetan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1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79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958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8B186-50FF-4B90-B771-A8350BAD5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63698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FA312-EFB4-44F5-B677-87430D5B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A5A878-84B0-470D-A01D-E21D37251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09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7467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5504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34502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96188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78505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491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9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42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59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8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#tusisabes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1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090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C0BC3-E6D2-441D-ADD0-3A0EB1C9B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48669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E2AF0-1FDE-4AC8-9E8A-B1D05EAA1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37B00-C663-431F-9DE3-495E5D601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519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7E65F-048D-446D-86E6-974D7B1ADD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A9F2B-A985-406A-82A0-0B007F8B5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898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AC111-431B-4AE4-B973-4F84C0A85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F6B498-8927-42B8-A450-332A7CB3E7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2291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46DF8-3931-45C7-B6DE-441C5EA43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FA8DD-D86E-408D-BACE-3065542C7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47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D92D7-1B32-4175-9B66-170B3E6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604706-85EB-46D2-94DC-5EB4208A8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4130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6A826-D974-4E6E-9BF6-DB5775392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5BCB0-0F92-4DC3-BF3C-F255B3DA1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48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E5C5F-E5F7-4D32-BBCA-70556F9BD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ECCE9E-A164-411A-ADF6-FF72B6633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286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735284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14930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21920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76080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8999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54757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32678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5617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80365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5056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17236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11683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5910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7022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8350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8849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21357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87965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40371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31907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55843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20000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8736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4792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06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1EC69-9EF0-4BF2-AB5F-FC8D38316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00145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C539-5B80-40BA-A924-25508D4FF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A6B3D-7C59-4337-AE8C-14B80FCC2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491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4320138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54196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4124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69413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68778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97422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45717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56655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04344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64515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32674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52215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73906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298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2626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62824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32925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84022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40965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2325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40303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86920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2014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7190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08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285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42D4E-7464-48A5-9FF1-32F731ED4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92351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B6406-9E0C-455A-9F71-3D7A58B8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D26CF-DEC0-4926-9BBB-6C70C317F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32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1002156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48708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7947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90097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4732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14932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5106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4442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3007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7749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67307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71173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67540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36677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84555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56986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31659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79424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9548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39543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01436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58371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70175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6005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8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- 2018-03-28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#verano #sol #compartir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3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3CF50-3CB2-477D-BF4F-DB8356B05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81278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F1A3-4C91-4215-A012-7B7D55DB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56FEE-5C96-47AA-A534-90962F700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651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725091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36547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92479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18155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46833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7919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71726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4600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5614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27893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74219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18530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0712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13801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2860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20650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04162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9933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58603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061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2678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40707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35156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67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3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- 2018-03-27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Etiqueta a tus mejores amigos.. #veranoEnMoyo #moyoyogurt  #meencanta #moyoamigos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20E48-CAEB-4A72-A6CD-A47102BE1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46235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E589-5EE1-4F02-A189-62B13F2C4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E25377-2B55-4EE8-B028-F4E32905EF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626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94493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71188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8233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81787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5351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82793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44883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62166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06910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58869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42098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6384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9414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91713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6701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12498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6466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1376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80201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41240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8059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45299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47593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510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9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"Siempre Amix, Never Enemix"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56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D9C91-5328-4947-9D5A-86FA654DC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36957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4235-C9D7-4A9E-92A5-D7766BB1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BDA466-05F1-4073-8838-99C3F225A7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779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7556682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44712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48617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93126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5786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44416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39319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37812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19606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71168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68025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20763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18369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72993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9904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51788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10696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6867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87078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99201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22866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92220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94926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9587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2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- 2018-03-23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sé, te amo!  "The Shape of Moyo" 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643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09FBE-73EE-484C-A84B-FB04562A9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7244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BACDD-DAEB-4CE2-A685-EC7EE387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A29E8-17D6-49C4-BB98-15A45E610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248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20935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86128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68096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68405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1114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84609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36208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95831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21478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77311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1741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07477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694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3451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73667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75835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3007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3973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04973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27223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361983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5801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2878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539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4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- 2018-03-22 16:02:07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¡Combínalo como quieras!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753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12457-4EC6-4C60-8E7D-65C9DB196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77107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3E5D-1984-426E-9DAB-0E9D1A922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9199F2-5D74-4F5A-A2DF-6C10DF4CF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459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011579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55410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0508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18206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86069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4721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38234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11364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628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3063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60467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23234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21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9568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49077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2982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111153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47868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9505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03125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34310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39118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82616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9132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53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- 2018-03-21 11:41:40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para disfrutar con tu persona favorita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841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FBF38-F6E4-4D2A-B10A-2C889BDA6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61686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4A2C2-0DAB-4A01-B1DE-57EA2CAED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D630F-9327-4014-A41D-055E0218F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252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659365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26760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22849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2232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41673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56932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15524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13793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8881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90008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3746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1111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91030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76242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77207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63011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56166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64080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46046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8455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7843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54142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54987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0214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6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- 2018-03-20 19:44:04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los ganador@s de la dinámica del día de ayer, los ganador@s son Joha March y Alejandro Hernadez Castro, favor escribir al correo marketing@moyo.cr para indicarles como retirar sus certificados, gracias a todos los que participaron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92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6CA2E-0717-4951-9027-418392A5F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49037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FFD3-F2AD-4D6D-B71E-381417870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465A3-D465-4533-9D34-4332D663F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13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5447122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60112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115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22612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0798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5793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134260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69328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26001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08576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35894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76325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92986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14392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9165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15831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34545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8643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69762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53103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41457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28178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2689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6536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- 2018-03-19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¡Etiquetal@! #mimoyo #moyoyogurt #moyoescomoyo #meencanta a todos los que etiqueten a su adicto a Moyo, van a participar en la rifa de certificados de productos Moyo, elegiremos 2 ganadores al azar, tienes tiempo hoy 19 de marzo del 2018, mañana daremos los ganadores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84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18F48-DDF7-486A-9BCC-51E4F001E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7693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CF945-A503-49A8-A2CC-D82799EF6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26986-544E-43A4-99E8-56784C2D8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391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204875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29410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42042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3599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9950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35799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19735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85781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18233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8561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65792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70565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83958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8381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740141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97827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59031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2493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35354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13197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5523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82040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2766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7159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9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- 2018-03-17 18:46:01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Tarde para disfrutar de tu #moyofavorito #moyoyogurt 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29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F6478-AAE8-4F29-A935-FA6F5F351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95676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CCB61-08B3-4E16-86C6-D8EB068D9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033E27-16C6-41CB-9663-310013FD3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055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86670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98712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39898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82032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75715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75732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5023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17128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802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49888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0594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5007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4109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5194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43905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500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4641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69256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85133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77935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738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6821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2525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9153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8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- 2018-03-16 15:45:03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Sabemos que eres súper fan de nuestras cucharas, por eso te dejamos aquí algunos usos &lt;3 #mimoyo #moyoyogurt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35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099AF-2BB5-46BD-A7AD-6BA283495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433564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E62F5-0FBA-4108-ACA6-7C8E4156A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F3014-31FC-4C94-85A5-EBBBF0B11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507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994537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106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08916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220891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8029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68485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27137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3313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59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12336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30805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51881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16036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1060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3671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6099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5848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78561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06916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48346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34220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75289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14744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78600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7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- 2018-03-15 14:24:26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te cumplan!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239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25AC1-B905-4269-9FE5-B322D0C28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96544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68B8C-C25B-446D-9B2A-F4A819A3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32562-2F49-4E1E-9112-B8E2221BE6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929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7470443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93109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69708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57028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64481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2124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4546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59133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4353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2794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82621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22132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39905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63790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72439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8489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80188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33955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97023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3580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89960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42490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93953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9092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51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la mejor compañía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652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2A24B-CE4E-41D7-B53D-250235831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097286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D1E49-6F3B-400D-9476-8F076129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74EBA-6105-4658-8A55-B08722C8F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055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9986843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0975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1172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6656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37411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51333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9660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20649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28311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78667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3764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91318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59589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2214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1560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19187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1800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62189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5748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03841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74634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62152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063570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3184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85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- 2018-03-14 09:27:20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¿De donde viene el Yogut Natural con que preparamos tu #moyofavorito?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989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A2E94-AFB6-441C-BE66-1758D8347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20609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9548C-201D-4AE5-9699-F7F6CE1E8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A1EE8-9CDA-40AE-909A-F2B8EA518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273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1640858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32883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07569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7459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85837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31350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7402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0468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80042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6203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67861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7757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36011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15295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15819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9199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1285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8677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30654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1004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51323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51071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27889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834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16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- 2018-03-13 11:01:42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749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A2F05-0AC2-4CA1-8253-C4BF2D9F6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68491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72284-16BA-4B10-A783-29687D0DC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77101-6E44-4282-929F-E7C9276FC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529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6205964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06439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29704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54724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05392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89055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4234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05998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17502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24443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039893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57795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45102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2957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1630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992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85183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5908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03900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87893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0026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75519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11633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1116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9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- 2018-03-12 23:44:02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la ganadora de la dinámica de la Feria del Helado Artesanal #yosoyelganadordeunmesdemoyo, su nombre es Diana Altamirano, favor contactarnos al correo: marketing@moyo.cr  ❤️❤️❤️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56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69810-BCF4-44A1-AF55-41B3AEF2B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567175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1D133-6C42-4830-912C-B98569BD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F7D34A-1082-4B1C-A3CF-E2A997106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924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406430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6311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88461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31909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7501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9662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1099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80995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23178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9625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38655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4485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47274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2877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91526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3652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27620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78144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96306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96789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3050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77402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0850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9940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06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- 2018-03-12 15:17:30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Moyo siempre es una idea brillante..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219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D5079-B47C-4904-948D-139B1669E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062631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D4D0-A4AC-4012-ADB9-82D0D18B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20CFE-6822-43C3-B681-FF2BE5505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377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6727409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20852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15863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9176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68097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61940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8168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6560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527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45800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47634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85943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1421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73799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92058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35296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9980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34107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53946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53084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55249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57545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7348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125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3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17:33:45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#feriadelheladoartesanal #yeti #yosoyelganadordeunmesdemoyo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800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B3F4D-3D03-407A-A8D1-8612738BA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59228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1270-5588-4C42-8E7A-405C1349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F2B557-1D6A-408C-B7C9-3883F810F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695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0663770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944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01053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27664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6518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9067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36254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44287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23156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16429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76265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4745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4395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9713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52852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66884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54855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59182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725604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6615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77840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30655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13266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3604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59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17:07:51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Yeti a la #feriadelHeladoArtesanal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258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8B684-07EA-49B3-BE51-2C85751C4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926937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DD615-9043-46C0-8035-227039102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4C71F-1B08-4629-A462-6699FAE29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875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5794968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96923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34800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5942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08246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87312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80932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45053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9240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49917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8461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9527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72172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11740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5600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94693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1969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25216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42819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71800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65729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14512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9876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7455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80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12:18:34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Visítanos en nuestro stand en el #FestivaldelHeladoArtesanal, compra tu #moyofavorito tomate una foto y la compartes en nuestro muro y usa el #yosoyelganadordeMoyoPorUnmes, daremos el ganador el día lunes 13 de marzo, no dejes de participar ❤️❤️❤️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178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E425F-095F-4DE1-911D-F0FCFE3D9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89321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9EF12-64D9-41CD-959F-F1CBA131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0B5FD-C49D-4283-99D3-6A2B67CDED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752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220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29094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89237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0636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9904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0948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47845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59666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86553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60964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9727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03553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91954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73306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34818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8578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31247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6544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0799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32515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1948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1093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93420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822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3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08:58:08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esperamos en nuestro stand tendremos muchas sorpresas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796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9C367-66B7-48BE-8F65-608EC3F19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126946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D858-6DCB-4A4E-ADDD-B934B4627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DB6AE6-2F6D-4E73-A93A-8BC749632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0178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592867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5476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45165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19162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95533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0618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4648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52425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6234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75952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44415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52388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7051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23384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185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92027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4074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0987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1214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805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978183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5049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37995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0828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68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 siempre, toda la vida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7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CAD09-1FAB-47C5-B1FE-DA76ECB40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3917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8D683-97A2-4876-9356-2BDE71392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0A0402-3941-4FCB-BEDA-9AEE88D94F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5138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7283461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50614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13515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82774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10963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33678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4052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2422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14979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47340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6834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63231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95746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9567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12247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58079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15935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63026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67642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62604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5190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0097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02240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7119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29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- 2018-03-08 19:29:46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l@s ganador@s de la dinámica del 07 de marzo son Sherling Peralta Palacios y Mónica Cordero M, favor enviar un correo electrónico al correo marketing@moyo.cr, para indicarles como retirar su premio, gracias a todos los que participaron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964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94685-DAE0-49B6-A0C8-1B1AE09AE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132355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4C2CF-F541-45C5-83C5-2942B089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F6E7C-3987-452A-8FEA-4D10DE946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8073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1917937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8986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70294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3916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10132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18600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29114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42868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82902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6831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8838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038232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1588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68038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15804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8773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37511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31618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67037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44406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98325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47462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37439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6974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53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- 2018-03-08 13:15:40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 te amo moyo #mifav #meencantas #miheladofavorito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427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CB011-0416-4745-9507-670B4D1EE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998326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77839-2C07-400A-972E-A7BF0F33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9F1DB3-1097-4BBF-90FC-E85AD5D001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299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3134466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22191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1696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04988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07677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11617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1785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6890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27812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29687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6894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3055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31480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6855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49171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44530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67798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571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35488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9863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50740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2941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0424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9260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66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- 2018-03-07 12:44:27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la mejor compañía ❤️ ver reglamento en Facebook
Dinos con quien quieres compartir este 2 x 1 y participa en la rifa de 2 certificados de productos Moyo, tienes hasta el 07 de marzo para participar del 2018, serán elegidos 2 ganadores al azar, no dejes de participar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095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C4C21-F157-457B-AE11-E2B64BAA4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988556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AEA9B-05A0-4BCF-87BB-CB044CDFC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7C06A-3765-4F37-BF0F-765CBF330A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59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90175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5886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6749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8538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5746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7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- 2018-03-30 16:48:25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quitarte  el antojo. #Soloporquesi 😍😋❤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45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- 2018-03-29 19:44:20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viaje se hace divertido si lo acompañás con una rica Milkshake. #Soloporquesi 😍😁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92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- 2018-03-26 13:08:26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te merecés esta delicia. 😋
#BoomShakalaka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94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- 2018-03-23 11:47:54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toque final y está listo el delicioso Sundae de caramelo.😍😋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0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- 2018-03-22 16:02:56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¡Combínalo como quieras!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71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- 2018-03-22 11:54:25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la felicidad a la casa😍😋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5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- 2018-03-19 13:22:34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vida es mejor con un cono de Pops. 😍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29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- 2018-03-17 18:48:55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Tarde para disfrutar de tu #moyofavorito #moyoyogurt 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7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- 2018-03-15 16:50:54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día está apenas para un Sundae de caramelo.😍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2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17B9-DA03-4F76-B1C2-FE6ECDEE7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435709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890BE-487B-435F-B834-14538D56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40D56E-4470-44B4-A6CA-7BAA8F97F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361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58446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7729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3702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4411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2210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91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- 2018-03-15 14:28:17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te cumplan! #mimoyo #moyoyogurt#moyocr#moyofanscr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8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- 2018-03-14 16:32:48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POPS podés combinar tus sabores de helado favoritos en una Milkshake 😍😋 #Soloporquesi #Milkshake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4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- 2018-03-14 15:20:37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#2 x 1 en todas nuestras tiendas para disfrutar con la mejor compañía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04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- 2018-03-12 12:15:45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lo llevo.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45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- 2018-03-10 17:31:47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#yeti#feriadelheladoartesanal#moyocr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13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- 2018-03-10 13:56:49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esperamos en la #feriadelheladoartesanal#moyoyogurt#moyocr#yosoyelganadordemoyoporunmes te esperamos ❤️❤️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- 2018-03-10 11:35:29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vas a disfrutar de un rico cono?😀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61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- 2018-03-08 13:19:58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 te amo moyo #mifav #meencantas #miheladofavorito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60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52A4-F478-42E1-9A2B-CB8A92028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265035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D107-B609-4FD0-8A4A-BB2307EDC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34D8B-166E-49E8-AE09-92C33B563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639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67858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7362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08141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71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131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0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- 2018-03-08 12:41:37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derrito por un Boom Shakalaka. ¿Cuáles serán tus 3 sabores?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9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- 2018-03-06 13:29:50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Yummy yummy Moyo para este día, que tal te caería?? #mimoyo ❤️#moyocr #moyofanscr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2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- 2018-03-05 13:34:56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la persona indicada.. #moyo #moyoyogurt #meencanta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10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- 2018-03-04 14:30:46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el infinito y mas haya amo a mi Moyo.. #meencanta 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61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- 2018-03-02 13:24:52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1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- 2018-03-01 14:08:22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#mango no te lo pierdas ♥ #moyocr#moyofanscr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68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- 2018-02-27 17:05:32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Preparando tus gustos con amor desde 1968. 😍💕 Últimos días para disfrutar del sabor del mes: chocolate. 🍫 #helado #yummy #icecream #fotodedia #postre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803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5CBEF-109E-44B6-9B66-34A7A4421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936046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B3240-B02D-46F7-B529-0ED58AA18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8118F-F3E9-4DA0-BAAE-D7A04E21A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489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0529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9781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4825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5020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674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50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- 2018-02-26 11:05:46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qué hora del día disfrutás del tuyo? 😍 #yogurt #yummy #merienda #fresa #🍓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731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43C90-8166-478A-ACF7-1D7740818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165848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9BB69-A433-4907-967E-6E17844F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19902B-6180-468F-9AD2-40A2D28A0A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6570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A2E2F-BF00-4F84-A674-E49BC603F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5D909-2018-49CA-A580-2D0007F59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970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ECC8-CC00-4E7B-9340-AA7883E19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F0DAD-1946-47D7-B5C5-B51F85E63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739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090712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803615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071691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726571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3643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5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0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7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21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00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6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3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33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2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66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83730-DDC1-497B-8164-65746497D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504997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9C0DC-20EE-45B4-8AC9-28350D783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F54FF-504C-4EF2-9017-DC9640B653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043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284301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23216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572571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408179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57512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69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07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#miheladofavorito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5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#feriadelheladoartesanal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14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23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#HeladosPOPS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07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25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02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35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25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B3EE6-E260-4314-A793-DCAE9F5C5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229600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A2E2-C2C2-4415-ADDC-36B034CB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F34EC8-736D-4A2B-9F4B-4790B9211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393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68812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177667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705016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517556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20773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17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0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7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41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50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B9688-1204-46B3-B3A2-C4A267A5E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656512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AA9F4-F586-4936-80E9-5B026DA5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6B9BEA-D5FA-4804-8BE1-93323CE341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2074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28BFA-EC6F-4F78-9ED1-2290C20FA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2370C-711F-44D1-B4D0-1DB0E9290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431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26DBD-700C-4349-A1E4-57194E7C3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EEF74F-DCF3-40CD-B706-15053B5A2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278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552097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998801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538641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212420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86721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46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0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2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27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4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75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3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46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0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68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45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492E6-5B70-4521-9B2C-1F96377F52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181448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DD179-0CA6-4F74-9865-DF6E66A6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2001B7-A0DB-4A49-BFC6-422CE009C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268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511919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944552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000554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829166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28804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75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77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#miheladofavorito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00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#feriadelheladoartesanal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2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19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1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#HeladosPOPS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34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64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93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5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945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781F0-E0B3-4B9F-AC3B-32B6B1D9A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761778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37E3A-E69D-4ADA-9107-9F015591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F7892-F501-45DE-89DB-90200C0F2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185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359809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23385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16920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529683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1847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4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7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93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0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4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82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569EC-C8C4-4845-B7C4-6392F352E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164372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4730C-0F08-40BF-B616-21AE6D84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2B0D29-E0A2-4627-B42B-2F5A3F7A40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860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D2343-2545-4B0F-B018-6B67E3CDD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0324D-E540-49A1-8DFC-42A0E6B0A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059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B5CE6-5DE6-4607-BDEC-08B3E70A4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81AA23-E7ED-41AE-A4FF-F087FCDB7C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258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E5D42-DCDD-441F-B643-E54B89EFA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62005-3896-4423-B019-F2689CE59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8155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0714E-2409-4B74-8324-984E92D15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Image Filter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41993-BEA1-4603-97A4-501A7394F1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118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8C60D-71C8-48CE-AAF0-860D4FB5F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29232-8FFE-483B-B83B-B0AB65CC7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601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ED1A-9C8A-4B11-9DEB-F66F1962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BE6251-EB07-47EF-973A-AE33FF2272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7715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635A4-DE5C-4439-999D-073E720F8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8D65E-56C9-4B58-B4A8-3985C665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1483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E492-F598-40AE-BC41-B763B3A89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Filter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BDAED-E046-4963-A403-126D1EBB9F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297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9842D-5496-4366-86D2-00EE02ED2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ABDAD-D15E-44D5-A48E-212690EA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111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4312</Words>
  <Application>Microsoft Office PowerPoint</Application>
  <PresentationFormat>On-screen Show (4:3)</PresentationFormat>
  <Paragraphs>2594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9" baseType="lpstr">
      <vt:lpstr>Calibri</vt:lpstr>
      <vt:lpstr>Arial</vt:lpstr>
      <vt:lpstr>quintly_template</vt:lpstr>
      <vt:lpstr>My Dashboard</vt:lpstr>
      <vt:lpstr>Facebook Fans Total</vt:lpstr>
      <vt:lpstr>Facebook Own Posts</vt:lpstr>
      <vt:lpstr>Facebook Own Posts</vt:lpstr>
      <vt:lpstr>Facebook Interaction Rate By Post Type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Post Type Distribution Per Profile</vt:lpstr>
      <vt:lpstr>Facebook Sponsored Posts Distribution</vt:lpstr>
      <vt:lpstr>Facebook Hashtag Detection - 1 of 3</vt:lpstr>
      <vt:lpstr>Facebook Hashtag Detection - 2 of 3</vt:lpstr>
      <vt:lpstr>Facebook Hashtag Detection - 3 of 3</vt:lpstr>
      <vt:lpstr>Facebook Own Video Posts</vt:lpstr>
      <vt:lpstr>Facebook Video Type Distribution</vt:lpstr>
      <vt:lpstr>Facebook Post Type Distribution</vt:lpstr>
      <vt:lpstr>Facebook Published Posts Table - 1 of 26</vt:lpstr>
      <vt:lpstr>Facebook Published Posts Table - 2 of 26</vt:lpstr>
      <vt:lpstr>Facebook Published Posts Table - 3 of 26</vt:lpstr>
      <vt:lpstr>Facebook Published Posts Table - 4 of 26</vt:lpstr>
      <vt:lpstr>Facebook Published Posts Table - 5 of 26</vt:lpstr>
      <vt:lpstr>Facebook Published Posts Table - 6 of 26</vt:lpstr>
      <vt:lpstr>Facebook Published Posts Table - 7 of 26</vt:lpstr>
      <vt:lpstr>Facebook Published Posts Table - 8 of 26</vt:lpstr>
      <vt:lpstr>Facebook Published Posts Table - 9 of 26</vt:lpstr>
      <vt:lpstr>Facebook Published Posts Table - 10 of 26</vt:lpstr>
      <vt:lpstr>Facebook Published Posts Table - 11 of 26</vt:lpstr>
      <vt:lpstr>Facebook Published Posts Table - 12 of 26</vt:lpstr>
      <vt:lpstr>Facebook Published Posts Table - 13 of 26</vt:lpstr>
      <vt:lpstr>Facebook Published Posts Table - 14 of 26</vt:lpstr>
      <vt:lpstr>Facebook Published Posts Table - 15 of 26</vt:lpstr>
      <vt:lpstr>Facebook Published Posts Table - 16 of 26</vt:lpstr>
      <vt:lpstr>Facebook Published Posts Table - 17 of 26</vt:lpstr>
      <vt:lpstr>Facebook Published Posts Table - 18 of 26</vt:lpstr>
      <vt:lpstr>Facebook Published Posts Table - 19 of 26</vt:lpstr>
      <vt:lpstr>Facebook Published Posts Table - 20 of 26</vt:lpstr>
      <vt:lpstr>Facebook Published Posts Table - 21 of 26</vt:lpstr>
      <vt:lpstr>Facebook Published Posts Table - 22 of 26</vt:lpstr>
      <vt:lpstr>Facebook Published Posts Table - 23 of 26</vt:lpstr>
      <vt:lpstr>Facebook Published Posts Table - 24 of 26</vt:lpstr>
      <vt:lpstr>Facebook Published Posts Table - 25 of 26</vt:lpstr>
      <vt:lpstr>Facebook Published Posts Table - 26 of 26</vt:lpstr>
      <vt:lpstr>Instagram Posts Table - 1 of 4</vt:lpstr>
      <vt:lpstr>Instagram Posts Table - 2 of 4</vt:lpstr>
      <vt:lpstr>Instagram Posts Table - 3 of 4</vt:lpstr>
      <vt:lpstr>Instagram Posts Table - 4 of 4</vt:lpstr>
      <vt:lpstr>Instagram Posts</vt:lpstr>
      <vt:lpstr>Instagram Hashtag Detection - 1 of 3</vt:lpstr>
      <vt:lpstr>Instagram Hashtag Detection - 2 of 3</vt:lpstr>
      <vt:lpstr>Instagram Hashtag Detection - 3 of 3</vt:lpstr>
      <vt:lpstr>Instagram Posts</vt:lpstr>
      <vt:lpstr>Instagram Hashtag Detection - 1 of 3</vt:lpstr>
      <vt:lpstr>Instagram Hashtag Detection - 2 of 3</vt:lpstr>
      <vt:lpstr>Instagram Hashtag Detection - 3 of 3</vt:lpstr>
      <vt:lpstr>Instagram Posts Type Distribution</vt:lpstr>
      <vt:lpstr>Instagram Posts By Weekday</vt:lpstr>
      <vt:lpstr>Instagram Image Filter Distribution</vt:lpstr>
      <vt:lpstr>Instagram Posts By Hour</vt:lpstr>
      <vt:lpstr>Instagram Video Filter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2018-04-07T14:24:35Z</dcterms:created>
  <dcterms:modified xsi:type="dcterms:W3CDTF">2018-04-07T14:27:41Z</dcterms:modified>
</cp:coreProperties>
</file>