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9" r:id="rId51"/>
    <p:sldId id="310" r:id="rId52"/>
    <p:sldId id="311" r:id="rId53"/>
    <p:sldId id="312" r:id="rId54"/>
    <p:sldId id="313" r:id="rId55"/>
    <p:sldId id="315" r:id="rId56"/>
    <p:sldId id="316" r:id="rId57"/>
    <p:sldId id="317" r:id="rId58"/>
    <p:sldId id="318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327" r:id="rId6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8"/>
      <p:bold r:id="rId69"/>
      <p:italic r:id="rId70"/>
      <p:boldItalic r:id="rId7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1.fntdata"/><Relationship Id="rId7" Type="http://schemas.openxmlformats.org/officeDocument/2006/relationships/slide" Target="slides/slide6.xml"/><Relationship Id="rId71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3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72346</c:v>
                </c:pt>
                <c:pt idx="1">
                  <c:v>72360</c:v>
                </c:pt>
                <c:pt idx="2">
                  <c:v>72369</c:v>
                </c:pt>
                <c:pt idx="3">
                  <c:v>72371</c:v>
                </c:pt>
                <c:pt idx="4">
                  <c:v>72364</c:v>
                </c:pt>
                <c:pt idx="5">
                  <c:v>72370</c:v>
                </c:pt>
                <c:pt idx="6">
                  <c:v>72386</c:v>
                </c:pt>
                <c:pt idx="7">
                  <c:v>72387</c:v>
                </c:pt>
                <c:pt idx="8">
                  <c:v>72405</c:v>
                </c:pt>
                <c:pt idx="9">
                  <c:v>72405</c:v>
                </c:pt>
                <c:pt idx="10">
                  <c:v>72411</c:v>
                </c:pt>
                <c:pt idx="11">
                  <c:v>72474</c:v>
                </c:pt>
                <c:pt idx="12">
                  <c:v>72598</c:v>
                </c:pt>
                <c:pt idx="13">
                  <c:v>72635</c:v>
                </c:pt>
                <c:pt idx="14">
                  <c:v>72651</c:v>
                </c:pt>
                <c:pt idx="15">
                  <c:v>72672</c:v>
                </c:pt>
                <c:pt idx="16">
                  <c:v>72687</c:v>
                </c:pt>
                <c:pt idx="17">
                  <c:v>72699</c:v>
                </c:pt>
                <c:pt idx="18">
                  <c:v>72707</c:v>
                </c:pt>
                <c:pt idx="19">
                  <c:v>72717</c:v>
                </c:pt>
                <c:pt idx="20">
                  <c:v>72777</c:v>
                </c:pt>
                <c:pt idx="21">
                  <c:v>72803</c:v>
                </c:pt>
                <c:pt idx="22">
                  <c:v>72811</c:v>
                </c:pt>
                <c:pt idx="23">
                  <c:v>72821</c:v>
                </c:pt>
                <c:pt idx="24">
                  <c:v>72836</c:v>
                </c:pt>
                <c:pt idx="25">
                  <c:v>72856</c:v>
                </c:pt>
                <c:pt idx="26">
                  <c:v>72861</c:v>
                </c:pt>
                <c:pt idx="27">
                  <c:v>72866</c:v>
                </c:pt>
                <c:pt idx="28">
                  <c:v>72882</c:v>
                </c:pt>
                <c:pt idx="29">
                  <c:v>72896</c:v>
                </c:pt>
                <c:pt idx="30">
                  <c:v>72908</c:v>
                </c:pt>
                <c:pt idx="31">
                  <c:v>72908</c:v>
                </c:pt>
                <c:pt idx="32">
                  <c:v>72962</c:v>
                </c:pt>
                <c:pt idx="33">
                  <c:v>73030</c:v>
                </c:pt>
                <c:pt idx="34">
                  <c:v>73063</c:v>
                </c:pt>
                <c:pt idx="35">
                  <c:v>73075</c:v>
                </c:pt>
                <c:pt idx="36">
                  <c:v>73085</c:v>
                </c:pt>
                <c:pt idx="37">
                  <c:v>73091</c:v>
                </c:pt>
                <c:pt idx="38">
                  <c:v>73089</c:v>
                </c:pt>
                <c:pt idx="39">
                  <c:v>73094</c:v>
                </c:pt>
                <c:pt idx="40">
                  <c:v>73098</c:v>
                </c:pt>
                <c:pt idx="41">
                  <c:v>73121</c:v>
                </c:pt>
                <c:pt idx="42">
                  <c:v>73139</c:v>
                </c:pt>
                <c:pt idx="43">
                  <c:v>73141</c:v>
                </c:pt>
                <c:pt idx="44">
                  <c:v>73139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DA-4EC5-B2BC-CB61EA9FDA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306086</c:v>
                </c:pt>
                <c:pt idx="1">
                  <c:v>306161</c:v>
                </c:pt>
                <c:pt idx="2">
                  <c:v>306186</c:v>
                </c:pt>
                <c:pt idx="3">
                  <c:v>306200</c:v>
                </c:pt>
                <c:pt idx="4">
                  <c:v>306221</c:v>
                </c:pt>
                <c:pt idx="5">
                  <c:v>306307</c:v>
                </c:pt>
                <c:pt idx="6">
                  <c:v>306900</c:v>
                </c:pt>
                <c:pt idx="7">
                  <c:v>307029</c:v>
                </c:pt>
                <c:pt idx="8">
                  <c:v>307097</c:v>
                </c:pt>
                <c:pt idx="9">
                  <c:v>307112</c:v>
                </c:pt>
                <c:pt idx="10">
                  <c:v>307130</c:v>
                </c:pt>
                <c:pt idx="11">
                  <c:v>307252</c:v>
                </c:pt>
                <c:pt idx="12">
                  <c:v>307568</c:v>
                </c:pt>
                <c:pt idx="13">
                  <c:v>307872</c:v>
                </c:pt>
                <c:pt idx="14">
                  <c:v>308223</c:v>
                </c:pt>
                <c:pt idx="15">
                  <c:v>308371</c:v>
                </c:pt>
                <c:pt idx="16">
                  <c:v>308426</c:v>
                </c:pt>
                <c:pt idx="17">
                  <c:v>308466</c:v>
                </c:pt>
                <c:pt idx="18">
                  <c:v>308547</c:v>
                </c:pt>
                <c:pt idx="19">
                  <c:v>308895</c:v>
                </c:pt>
                <c:pt idx="20">
                  <c:v>309574</c:v>
                </c:pt>
                <c:pt idx="21">
                  <c:v>309771</c:v>
                </c:pt>
                <c:pt idx="22">
                  <c:v>309802</c:v>
                </c:pt>
                <c:pt idx="23">
                  <c:v>309839</c:v>
                </c:pt>
                <c:pt idx="24">
                  <c:v>309881</c:v>
                </c:pt>
                <c:pt idx="25">
                  <c:v>309914</c:v>
                </c:pt>
                <c:pt idx="26">
                  <c:v>310076</c:v>
                </c:pt>
                <c:pt idx="27">
                  <c:v>310379</c:v>
                </c:pt>
                <c:pt idx="28">
                  <c:v>310449</c:v>
                </c:pt>
                <c:pt idx="29">
                  <c:v>310448</c:v>
                </c:pt>
                <c:pt idx="30">
                  <c:v>310456</c:v>
                </c:pt>
                <c:pt idx="31">
                  <c:v>310459</c:v>
                </c:pt>
                <c:pt idx="32">
                  <c:v>310485</c:v>
                </c:pt>
                <c:pt idx="33">
                  <c:v>310922</c:v>
                </c:pt>
                <c:pt idx="34">
                  <c:v>311867</c:v>
                </c:pt>
                <c:pt idx="35">
                  <c:v>312036</c:v>
                </c:pt>
                <c:pt idx="36">
                  <c:v>312057</c:v>
                </c:pt>
                <c:pt idx="37">
                  <c:v>312075</c:v>
                </c:pt>
                <c:pt idx="38">
                  <c:v>312108</c:v>
                </c:pt>
                <c:pt idx="39">
                  <c:v>312156</c:v>
                </c:pt>
                <c:pt idx="40">
                  <c:v>312360</c:v>
                </c:pt>
                <c:pt idx="41">
                  <c:v>312659</c:v>
                </c:pt>
                <c:pt idx="42">
                  <c:v>312744</c:v>
                </c:pt>
                <c:pt idx="43">
                  <c:v>312923</c:v>
                </c:pt>
                <c:pt idx="44">
                  <c:v>312993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DA-4EC5-B2BC-CB61EA9FDA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Sheet1!$D$2:$D$46</c:f>
              <c:numCache>
                <c:formatCode>General</c:formatCode>
                <c:ptCount val="45"/>
                <c:pt idx="0">
                  <c:v>174816</c:v>
                </c:pt>
                <c:pt idx="1">
                  <c:v>174825</c:v>
                </c:pt>
                <c:pt idx="2">
                  <c:v>174953</c:v>
                </c:pt>
                <c:pt idx="3">
                  <c:v>175272</c:v>
                </c:pt>
                <c:pt idx="4">
                  <c:v>175626</c:v>
                </c:pt>
                <c:pt idx="5">
                  <c:v>175821</c:v>
                </c:pt>
                <c:pt idx="6">
                  <c:v>175912</c:v>
                </c:pt>
                <c:pt idx="7">
                  <c:v>176075</c:v>
                </c:pt>
                <c:pt idx="8">
                  <c:v>176221</c:v>
                </c:pt>
                <c:pt idx="9">
                  <c:v>176385</c:v>
                </c:pt>
                <c:pt idx="10">
                  <c:v>176575</c:v>
                </c:pt>
                <c:pt idx="11">
                  <c:v>176976</c:v>
                </c:pt>
                <c:pt idx="12">
                  <c:v>177822</c:v>
                </c:pt>
                <c:pt idx="13">
                  <c:v>178316</c:v>
                </c:pt>
                <c:pt idx="14">
                  <c:v>178620</c:v>
                </c:pt>
                <c:pt idx="15">
                  <c:v>178809</c:v>
                </c:pt>
                <c:pt idx="16">
                  <c:v>178955</c:v>
                </c:pt>
                <c:pt idx="17">
                  <c:v>179148</c:v>
                </c:pt>
                <c:pt idx="18">
                  <c:v>179253</c:v>
                </c:pt>
                <c:pt idx="19">
                  <c:v>179343</c:v>
                </c:pt>
                <c:pt idx="20">
                  <c:v>179500</c:v>
                </c:pt>
                <c:pt idx="21">
                  <c:v>179667</c:v>
                </c:pt>
                <c:pt idx="22">
                  <c:v>179835</c:v>
                </c:pt>
                <c:pt idx="23">
                  <c:v>180023</c:v>
                </c:pt>
                <c:pt idx="24">
                  <c:v>180203</c:v>
                </c:pt>
                <c:pt idx="25">
                  <c:v>180283</c:v>
                </c:pt>
                <c:pt idx="26">
                  <c:v>180382</c:v>
                </c:pt>
                <c:pt idx="27">
                  <c:v>180566</c:v>
                </c:pt>
                <c:pt idx="28">
                  <c:v>180750</c:v>
                </c:pt>
                <c:pt idx="29">
                  <c:v>180917</c:v>
                </c:pt>
                <c:pt idx="30">
                  <c:v>181110</c:v>
                </c:pt>
                <c:pt idx="31">
                  <c:v>181320</c:v>
                </c:pt>
                <c:pt idx="32">
                  <c:v>181519</c:v>
                </c:pt>
                <c:pt idx="33">
                  <c:v>181712</c:v>
                </c:pt>
                <c:pt idx="34">
                  <c:v>181772</c:v>
                </c:pt>
                <c:pt idx="35">
                  <c:v>181843</c:v>
                </c:pt>
                <c:pt idx="36">
                  <c:v>181929</c:v>
                </c:pt>
                <c:pt idx="37">
                  <c:v>181975</c:v>
                </c:pt>
                <c:pt idx="38">
                  <c:v>182003</c:v>
                </c:pt>
                <c:pt idx="39">
                  <c:v>182036</c:v>
                </c:pt>
                <c:pt idx="40">
                  <c:v>182055</c:v>
                </c:pt>
                <c:pt idx="41">
                  <c:v>182063</c:v>
                </c:pt>
                <c:pt idx="42">
                  <c:v>182113</c:v>
                </c:pt>
                <c:pt idx="43">
                  <c:v>182156</c:v>
                </c:pt>
                <c:pt idx="44">
                  <c:v>182192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CDA-4EC5-B2BC-CB61EA9FD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835296"/>
        <c:axId val="253835952"/>
      </c:lineChart>
      <c:dateAx>
        <c:axId val="253835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35952"/>
        <c:crosses val="autoZero"/>
        <c:auto val="1"/>
        <c:lblOffset val="100"/>
        <c:baseTimeUnit val="days"/>
      </c:dateAx>
      <c:valAx>
        <c:axId val="25383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3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4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4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35-41A3-9348-3FEFED72BC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4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3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3</c:v>
                </c:pt>
                <c:pt idx="40">
                  <c:v>2</c:v>
                </c:pt>
                <c:pt idx="41">
                  <c:v>2</c:v>
                </c:pt>
                <c:pt idx="42">
                  <c:v>4</c:v>
                </c:pt>
                <c:pt idx="43">
                  <c:v>3</c:v>
                </c:pt>
                <c:pt idx="4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35-41A3-9348-3FEFED72BC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Sheet1!$D$2:$D$46</c:f>
              <c:numCache>
                <c:formatCode>General</c:formatCode>
                <c:ptCount val="4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35-41A3-9348-3FEFED72BC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140272"/>
        <c:axId val="253136664"/>
      </c:lineChart>
      <c:dateAx>
        <c:axId val="253140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36664"/>
        <c:crosses val="autoZero"/>
        <c:auto val="1"/>
        <c:lblOffset val="100"/>
        <c:baseTimeUnit val="days"/>
      </c:dateAx>
      <c:valAx>
        <c:axId val="25313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4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4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4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0A-40C1-9546-1DD588BB14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4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3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3</c:v>
                </c:pt>
                <c:pt idx="40">
                  <c:v>2</c:v>
                </c:pt>
                <c:pt idx="41">
                  <c:v>2</c:v>
                </c:pt>
                <c:pt idx="42">
                  <c:v>4</c:v>
                </c:pt>
                <c:pt idx="43">
                  <c:v>3</c:v>
                </c:pt>
                <c:pt idx="4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0A-40C1-9546-1DD588BB14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Sheet1!$D$2:$D$46</c:f>
              <c:numCache>
                <c:formatCode>General</c:formatCode>
                <c:ptCount val="4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60A-40C1-9546-1DD588BB1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884304"/>
        <c:axId val="328884960"/>
      </c:lineChart>
      <c:dateAx>
        <c:axId val="328884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84960"/>
        <c:crosses val="autoZero"/>
        <c:auto val="1"/>
        <c:lblOffset val="100"/>
        <c:baseTimeUnit val="days"/>
      </c:dateAx>
      <c:valAx>
        <c:axId val="32888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8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6.2165858510506003E-2</c:v>
                </c:pt>
                <c:pt idx="1">
                  <c:v>0.41574678700767997</c:v>
                </c:pt>
                <c:pt idx="2">
                  <c:v>1.4570209862092001E-2</c:v>
                </c:pt>
                <c:pt idx="3">
                  <c:v>4.8722111630715E-2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DA-4AF9-904A-62D83EDEFC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0.57073450376222001</c:v>
                </c:pt>
                <c:pt idx="2">
                  <c:v>0.1919628936701</c:v>
                </c:pt>
                <c:pt idx="3">
                  <c:v>3.5975035631204001E-2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DA-4AF9-904A-62D83EDEFC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0.26905004368002</c:v>
                </c:pt>
                <c:pt idx="2">
                  <c:v>3.3008384129569E-3</c:v>
                </c:pt>
                <c:pt idx="3">
                  <c:v>0.99706448021055005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DA-4AF9-904A-62D83EDEFC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887912"/>
        <c:axId val="248214832"/>
      </c:barChart>
      <c:catAx>
        <c:axId val="328887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14832"/>
        <c:crosses val="autoZero"/>
        <c:auto val="1"/>
        <c:lblAlgn val="ctr"/>
        <c:lblOffset val="100"/>
        <c:noMultiLvlLbl val="0"/>
      </c:catAx>
      <c:valAx>
        <c:axId val="24821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8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AA-40F2-8128-3E4E53F5CD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37</c:v>
                </c:pt>
                <c:pt idx="1">
                  <c:v>91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AA-40F2-8128-3E4E53F5CD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AA-40F2-8128-3E4E53F5CD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CAA-40F2-8128-3E4E53F5CD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5204368"/>
        <c:axId val="445205024"/>
      </c:barChart>
      <c:catAx>
        <c:axId val="44520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205024"/>
        <c:crosses val="autoZero"/>
        <c:auto val="1"/>
        <c:lblAlgn val="ctr"/>
        <c:lblOffset val="100"/>
        <c:noMultiLvlLbl val="0"/>
      </c:catAx>
      <c:valAx>
        <c:axId val="44520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20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</c:v>
                </c:pt>
                <c:pt idx="1">
                  <c:v>21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7D-4F1B-96C3-F0FACCF369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32</c:v>
                </c:pt>
                <c:pt idx="1">
                  <c:v>76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7D-4F1B-96C3-F0FACCF369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7D-4F1B-96C3-F0FACCF369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5147624"/>
        <c:axId val="445148280"/>
      </c:barChart>
      <c:catAx>
        <c:axId val="44514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148280"/>
        <c:crosses val="autoZero"/>
        <c:auto val="1"/>
        <c:lblAlgn val="ctr"/>
        <c:lblOffset val="100"/>
        <c:noMultiLvlLbl val="0"/>
      </c:catAx>
      <c:valAx>
        <c:axId val="44514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14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5C-434D-AFEB-050AEA2C6D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5C-434D-AFEB-050AEA2C6D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Sheet1!$D$2:$D$46</c:f>
              <c:numCache>
                <c:formatCode>General</c:formatCode>
                <c:ptCount val="4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5C-434D-AFEB-050AEA2C6D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008888"/>
        <c:axId val="412009216"/>
      </c:lineChart>
      <c:dateAx>
        <c:axId val="412008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009216"/>
        <c:crosses val="autoZero"/>
        <c:auto val="1"/>
        <c:lblOffset val="100"/>
        <c:baseTimeUnit val="days"/>
      </c:dateAx>
      <c:valAx>
        <c:axId val="41200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00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2D-4750-A97E-429B901D4E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2D-4750-A97E-429B901D4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3577032"/>
        <c:axId val="443576704"/>
      </c:barChart>
      <c:catAx>
        <c:axId val="443577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576704"/>
        <c:crosses val="autoZero"/>
        <c:auto val="1"/>
        <c:lblAlgn val="ctr"/>
        <c:lblOffset val="100"/>
        <c:noMultiLvlLbl val="0"/>
      </c:catAx>
      <c:valAx>
        <c:axId val="44357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577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</c:v>
                </c:pt>
                <c:pt idx="1">
                  <c:v>130</c:v>
                </c:pt>
                <c:pt idx="2">
                  <c:v>7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47-48F5-BF79-99567274ED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15-4072-8307-02AB3DB032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1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15-4072-8307-02AB3DB03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0994272"/>
        <c:axId val="660990664"/>
      </c:lineChart>
      <c:dateAx>
        <c:axId val="660994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990664"/>
        <c:crosses val="autoZero"/>
        <c:auto val="1"/>
        <c:lblOffset val="100"/>
        <c:baseTimeUnit val="days"/>
      </c:dateAx>
      <c:valAx>
        <c:axId val="66099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99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20-41D0-B8A4-B360F00FAE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1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20-41D0-B8A4-B360F00FAE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0989176"/>
        <c:axId val="670991472"/>
      </c:lineChart>
      <c:dateAx>
        <c:axId val="670989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991472"/>
        <c:crosses val="autoZero"/>
        <c:auto val="1"/>
        <c:lblOffset val="100"/>
        <c:baseTimeUnit val="days"/>
      </c:dateAx>
      <c:valAx>
        <c:axId val="67099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98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moyocostarica</c:v>
                </c:pt>
                <c:pt idx="1">
                  <c:v>heladospopscostarica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C7-45CC-ADFB-92094A255B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moyocostarica</c:v>
                </c:pt>
                <c:pt idx="1">
                  <c:v>heladospopscostarica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C7-45CC-ADFB-92094A255B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109320"/>
        <c:axId val="328107680"/>
      </c:barChart>
      <c:catAx>
        <c:axId val="328109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07680"/>
        <c:crosses val="autoZero"/>
        <c:auto val="1"/>
        <c:lblAlgn val="ctr"/>
        <c:lblOffset val="100"/>
        <c:noMultiLvlLbl val="0"/>
      </c:catAx>
      <c:valAx>
        <c:axId val="32810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09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7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55-4E0D-AE09-7166BF2692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55-4E0D-AE09-7166BF269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112928"/>
        <c:axId val="328113256"/>
      </c:barChart>
      <c:catAx>
        <c:axId val="32811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13256"/>
        <c:crosses val="autoZero"/>
        <c:auto val="1"/>
        <c:lblAlgn val="ctr"/>
        <c:lblOffset val="100"/>
        <c:noMultiLvlLbl val="0"/>
      </c:catAx>
      <c:valAx>
        <c:axId val="32811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1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Clarendon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moyocostarica</c:v>
                </c:pt>
                <c:pt idx="1">
                  <c:v>heladospopscostarica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BF-4F63-9005-063D03FBC9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Lark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moyocostarica</c:v>
                </c:pt>
                <c:pt idx="1">
                  <c:v>heladospopscostarica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BF-4F63-9005-063D03FBC9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Normal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moyocostarica</c:v>
                </c:pt>
                <c:pt idx="1">
                  <c:v>heladospopscostarica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11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BF-4F63-9005-063D03FBC9E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Rise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moyocostarica</c:v>
                </c:pt>
                <c:pt idx="1">
                  <c:v>heladospopscostarica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BF-4F63-9005-063D03FBC9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125720"/>
        <c:axId val="328124080"/>
      </c:barChart>
      <c:catAx>
        <c:axId val="32812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24080"/>
        <c:crosses val="autoZero"/>
        <c:auto val="1"/>
        <c:lblAlgn val="ctr"/>
        <c:lblOffset val="100"/>
        <c:noMultiLvlLbl val="0"/>
      </c:catAx>
      <c:valAx>
        <c:axId val="32812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2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</c:v>
                </c:pt>
                <c:pt idx="14">
                  <c:v>5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43-43AE-A26C-9D9E9128DC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5</c:v>
                </c:pt>
                <c:pt idx="12">
                  <c:v>3</c:v>
                </c:pt>
                <c:pt idx="13">
                  <c:v>4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43-43AE-A26C-9D9E9128DC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126376"/>
        <c:axId val="328124408"/>
      </c:lineChart>
      <c:catAx>
        <c:axId val="328126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24408"/>
        <c:crosses val="autoZero"/>
        <c:auto val="1"/>
        <c:lblAlgn val="ctr"/>
        <c:lblOffset val="100"/>
        <c:noMultiLvlLbl val="0"/>
      </c:catAx>
      <c:valAx>
        <c:axId val="32812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2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moyocostarica</c:v>
                </c:pt>
                <c:pt idx="1">
                  <c:v>heladospopscostarica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44-41A9-9C61-238C4E7272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118832"/>
        <c:axId val="328119160"/>
      </c:barChart>
      <c:catAx>
        <c:axId val="32811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19160"/>
        <c:crosses val="autoZero"/>
        <c:auto val="1"/>
        <c:lblAlgn val="ctr"/>
        <c:lblOffset val="100"/>
        <c:noMultiLvlLbl val="0"/>
      </c:catAx>
      <c:valAx>
        <c:axId val="32811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1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B5BD4-5599-4ED0-B7A0-8DA4BDD4AA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D6E353-E7AF-4360-A90A-975B7ABAE7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Heladerias Moyo</a:t>
            </a:r>
          </a:p>
        </p:txBody>
      </p:sp>
    </p:spTree>
    <p:extLst>
      <p:ext uri="{BB962C8B-B14F-4D97-AF65-F5344CB8AC3E}">
        <p14:creationId xmlns:p14="http://schemas.microsoft.com/office/powerpoint/2010/main" val="339927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7204-C1B0-430E-95CD-9A57A52B6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403087-875D-4BD2-A4D4-8347EB706D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8246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F763FA-1EAF-479E-8DC2-CD07A9B2B0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E11EF-0083-4DAC-8971-8147A9778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285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B988E-2F34-465E-90DF-CDB32ED9E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BD0136-B3D8-4E84-8A17-6C2D26CCCD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41971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F72C85-2247-4FB0-9CA0-928D24A89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0D1B1-155B-478C-A0CE-F102C4FAE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985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FCB40-9C0F-4255-A346-27F702F55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1D7D41-DE95-47CD-9499-BFA74CAEFE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4683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A6508-A3C5-4126-B97D-D50D5E2B6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ECA85-71F1-4BA7-8417-CCCCA7420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770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D108D-80A6-4A7F-AB38-B388EECA9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034545-63F0-4CA4-93CE-56A8202C02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8587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6C8E7-4182-481C-AB74-201AA277DB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58FDB-CE19-48B4-9613-AFB66A9D4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817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621BE-CE29-4079-A6F9-46CDB6523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6D0172-7542-4FF3-9124-345005D025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3732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574293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46344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897703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5767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936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5964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4318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6051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131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6294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1044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6259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5413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24448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2564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3970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15871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397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25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- 2018-03-31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los días soleados con una rica Milkshake. 😍
Te esperamos en Puntarenas, 75 metros sur del BCR.😎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710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- 2018-03-31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¡Felices vacaciones!  #mimoyo #moyoyogurt  #meencanta #veranoEnMoyo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09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- 2018-03-31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andás por TAMARINDO, te invitamos a la nueva POPS, 50 metros sur del Hotel Tamarindo Diriá, en el Centro Comercial Mercadito Tama. Con este calor… qué felicidad una Milk Shake.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808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08BD4-834C-4286-9EF4-4118712C2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736737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B45E-65EF-4F6B-BF44-39B20EF39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E3AA60-194E-4C6B-AEF9-7481B9258C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4491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693681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65933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11071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49292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6721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3263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3585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128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4628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9719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1510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5562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47420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54306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1255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657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16113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6460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869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- 2018-03-31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 lo rico de las frutas naturales lo podés disfrutar en un delicioso batido Fruitmix. 🍍🍉🍇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14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- 2018-03-30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Poné tu creatividad a volar, con el nuevo Parfait My Way. 🎉😍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757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- 2018-03-30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antojamos? 🙈😋
Visitanos en Herradura, en el Centro Comercial Plaza Herradura, contiguo a Automercado. 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637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366E4-6A3D-45C8-B7CA-29E140888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99614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E5F51-C687-410B-BD87-6D4C3EBFE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DAEE6C-CB3D-48C6-8B24-5B5F3B2490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1523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972044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32740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74409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2407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382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670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0440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8985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3076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319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4375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2313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07276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82919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9389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6434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96453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37573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344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- 2018-03-30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andás por TAMARINDO, te invitamos a la nueva POPS, 50 metros sur del Hotel Tamarindo Diriá, en el Centro Comercial Mercadito Tama. Con este calor… qué felicidad una Milk Shake.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663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- 2018-03-29 19:38:08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¿Existe algo mejor? 😁
Visitanos en Tamarindo, 50 metros sur del Hotel Tamarindo Diria, en el Centro Comercial Mercadito Tama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18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DFD30-68E8-4C6A-AF67-7D95618B40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01597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65103-A744-4B88-AFF1-C1882A265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920746-879E-4ED5-BFEC-92118F95EC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8270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301498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36079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6542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04310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0891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879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5909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3313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1817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2482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7219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4694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89295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25643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9270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7175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20607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2660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838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- 2018-03-29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Visitanos en Quepos y refrescate con una rica  nieve! 🌞🎉
Te esperamos en Quepos centro, primer Piso al Hotel Best Western.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48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- 2018-03-29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Salió el sol y es la excusa perfecta para venir por un cremoso cono de Menta.
🌞🍦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465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- 2018-03-29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¿Cuál batido de POPS te gusta disfrutar con una pajilla comestible?😋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494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31186-DD2E-43F7-8077-9EC5A1C4B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676075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E0D44-CD75-431F-AA58-7EC7DD2BB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416B97-0496-4CF5-ABB3-06A8604D1C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3606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443442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71215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79749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3507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484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6710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7688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6418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6990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4458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3141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7594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05878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16383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1957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6897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8219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5272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071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- 2018-03-28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y todos los jueves, los cumpleañeros del mes disfrutan de un 25% de descuento para darse un gusto con sus amigos!🙊
¡Etiquetá a tu amig@ que nació en marzo para que te invite!🎈Ver Reglamento: https://goo.gl/7GE1NZ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375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- 2018-03-28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❤️ en todas nuestras tiendas, #verano #sol #compartir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617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C18F5-D953-42EA-8221-F2B18A75A3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479336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C5386-57DD-46AD-A48F-9A1FE5859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311637-2AF5-44DC-8526-FC8A0389EE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1739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383477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97156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20819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1338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3140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2769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5080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4373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5510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852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0784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1565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22426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01328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2515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1026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7101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4268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259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- 2018-03-28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el verano con una Milkshake de 2 sabores. 😋🌞
Visitanos en Jacó centro, contiguo a El Lagar.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724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- 2018-03-27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Rojas, Solís, Chavarría, Matarrita, Beiruth y Kepfer, tienen un 30% de descuento este miércoles 28 de marzo. Etiquetá a todos los que conozcás para que te inviten. 😁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350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0037C-F66F-45F6-A303-0A035916E6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598463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047-461A-4075-B200-24107848B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692585-A9AA-4B9D-9588-0CF52D7EEB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1510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591381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41662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9043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7235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8967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0584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0329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484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5201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4077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5193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823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11212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619971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2716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8076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0874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3408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32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- 2018-03-27 15:40:01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Etiqueta a tus mejores amigos.. #veranoEnMoyo #moyoyogurt  #meencanta #moyoamigos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95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- 2018-03-27 14:22:01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¿Existe algo mejor? 😁
Visitanos en Tamarindo, 50 metros sur del Hotel Tamarindo Diria, en el Centro Comercial Mercadito Tama.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364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7C7B4-06F0-4F41-AABC-64AC9FF5C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53658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592EF-B286-4330-A717-4C34546A4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4D5698-1BF6-4256-B242-9325985900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1931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608098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76353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0676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4663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4285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421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8914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6888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0462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2028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5342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298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78558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0952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6812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6407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91559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7272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258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- 2018-03-26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en tu cédula, tu domicilio o lugar de nacimiento es Pococí, vení este martes a cualquiera de nuestras heladerías y recibí un 20% de descuento en tus productos POPS favoritos. 😍
Recordá solicitar tu descuento en la caja y presentar tu identificación.
Ver reglamento en: goo.gl/lhuS9h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28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- 2018-03-26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Solo los lunes  por la compra de 4 productos o más te regalamos el envío. Llamanos al 2221-7677.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454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99982-6DFD-494D-9A0E-039EB6097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56740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9752B-719D-49B9-9028-3675B8775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78ED06-F2DB-4E82-9C10-FBE86212E8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6777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432974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38278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00529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4412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6856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8301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3774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3338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6162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1191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6511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2803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09288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251793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3998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7572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48155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7305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571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- 2018-03-26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delicia está esperando por vos. 😋
Visitanos en Limón centro, diagonal al Banco Nacional, en Centro Comercial Limón.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72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- 2018-03-25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¡El día está apenas para venir a POPS! 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990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- 2018-03-25 12:00:00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nuevo parfait My Way las combinaciones de sabor son infinitas. ¿Cuál es tu favorita? 😍🎉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930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9AC8D9-FE6C-49CC-822B-46BB87EA70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84589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F56C8-04AC-4372-B443-E497CA10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4C8C3F-D696-47AF-BB64-FC90B90A11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4233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684327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987514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6935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5974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061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7804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9563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050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170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0948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5151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1268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8019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32505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0469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5337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08879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0210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99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- 2018-03-24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adivinanza: es de color verde, refrescante y cremoso por dentro... ¿Sabés que es? 🙈😋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34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- 2018-03-24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"Siempre Amix, Never Enemix" #mifavorito #mimoyo #moyoyogurt #moyoescomoyo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00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- 2018-03-24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Combiná tus frutas favoritas en un rico Fruitmix y llenate de energía. 🍇🍍🍉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182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2E4CBD-5D36-4259-9043-3088C9682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302946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98ED2-39A7-4AF3-8BEC-00B3F3F0B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A81665-C865-4BA3-B020-54AAA71864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560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E1E9C-FE4D-4DCA-B7A3-6B8339471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69C66-F2C3-41DA-8EBB-A17D60941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E6522-4EF6-465A-A7A6-26CB080C5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C38193-1929-4D89-BFAA-B619A7EC8B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3257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EBEC2-32D0-4A96-8364-639EDB6D79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B42B8-A46A-4FBB-87EE-376F7E6CD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141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1DEB1-EE2B-4372-A6B6-DD5A42C1E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AF8602-05C3-49BF-9296-6714731834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0280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951413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43377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355479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50562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195974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8284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146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#Heladosaotronivel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99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#mesdelaamistad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21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#mesdelamor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704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#sundaeesmoyo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257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442.61538461538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3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#sundae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876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#caramelo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922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#maní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038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#dulcedeleche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621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387.44444444444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777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EF627-167F-4DA9-94C6-E59D4B2AAF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258111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DDC0-A3E6-4A05-8C62-39721A309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E85ED7-A713-469A-BD62-5A0D2C0E1F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3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631783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50674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59812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88655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11369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0786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941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#lamejorcombinación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045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#sabordetemporada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26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#yasabesquien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67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#invitaleunmoyo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730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#estariamosmejorconMoyo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18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#Moyoparasiempre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4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78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#conmoyonosemetan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041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#moyoescomoyo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2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#moyoyogurt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133.23076923077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582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87A7F-B470-4495-A6AF-86F88499EE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74104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C5298-0B69-4548-8542-D75A5C51C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FFBCBB-8E46-4B24-8782-0F76385B0F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0394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88349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017309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39926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07373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822532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00661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03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75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97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54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#tusisabes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381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#mifav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500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FBB13-C46E-44C0-875E-EB0FBD33BC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37430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3D329-8944-4C99-805B-9B4AF5857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EEB87E-8034-4FBD-9589-D67DBA1123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4403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E53E1-42E3-4F43-BEC5-A2313F258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7CABD4-835D-4487-84AB-D6F174225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578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70421-8DC3-4E58-A19A-271534A99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4C4B1D-F4F2-4535-A5E3-91EC2AD223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66767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06A18-FF98-4A41-B509-79B6D15510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E692B-F035-4BDC-805F-AF6A0ED50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7594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257D0-FEC7-4B13-8B5E-FF5D796EB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2A39DD-33DB-408C-B52A-6545B8FFB5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7313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3509FD-C9E3-4F23-B779-A92791D9F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E7AC5-9165-4477-9FFD-840C161BB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428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8CB91-34F7-4920-AF74-99A7B348A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0750E7-BF93-412C-A81B-B22BE96FB3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336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6326135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882826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117627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283182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557672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01669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30172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273853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75144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16319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959060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02925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91871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497924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618113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31604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605555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87325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651346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325032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810227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880842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44805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6892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872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771D8-51EC-4CE3-94DE-C406B5EE0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640313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43D03-E772-461B-AD7A-3E8CB5F41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4E1F49-FCB8-4684-B7A5-12F11D73EB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8600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4145519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961664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854961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777844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73731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11241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09111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380642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609208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37993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296901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809983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702684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136410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642006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049075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25674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219269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060103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119232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297249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304796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592445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97831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224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- 2018-03-31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¡Felices vacaciones!  #mimoyo #moyoyogurt  #meencanta #veranoEnMoyo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364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B6944-962C-44C4-BE54-AE306D276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9771939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A321B-1D8C-412C-9C03-D043F64D1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ADFD55-94DB-4D9E-98F2-2F6E540AA6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1663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8211081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81900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677123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235216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258566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076914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201384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4888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7068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717848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288536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460796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909780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635807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685041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901732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82940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768969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758980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841137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56910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690323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57679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26559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50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- 2018-03-28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❤️ en todas nuestras tiendas, #verano #sol #compartir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3.6841%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197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CA0D5-AF56-49A6-AD65-A8BC8265C7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603500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26319-FAF3-43C0-99E8-760CF7ECD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8E4958-6234-44DD-8C5B-E53CA4C35E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8924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4411297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889397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63118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897275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499862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67307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929172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020588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166349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609933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590898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222372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660832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304188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644370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934996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763847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69747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045542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64462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306001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047129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66684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8032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871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- 2018-03-27 15:40:01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Etiqueta a tus mejores amigos.. #veranoEnMoyo #moyoyogurt  #meencanta #moyoamigos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548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E7A8A-8DDB-45CE-8232-023AF8C548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7587893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950DC-F541-4594-8951-A6F4FB72E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25C815-66BE-42D0-94A8-27B86B329A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7431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2330311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130377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655813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013674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95571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051015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628296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49662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63742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96638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182800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978448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43991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545686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649045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053162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355209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849028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259935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618719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939081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52546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360034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1995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24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- 2018-03-24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"Siempre Amix, Never Enemix" #mifavorito #mimoyo #moyoyogurt #moyoescomoyo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428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A9C38-2DA2-4E60-B532-3DF58F373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941770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A013B-1E43-4C3B-9DB9-7459737B0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4B5214-C2B4-4E14-8959-51183F44FF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216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3181708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142387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123101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209624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816171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123565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564763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43123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382991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674125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817743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215787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371884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937854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950741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818662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509109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197827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449258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818811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856681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161748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097349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58899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32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- 2018-03-23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 sé, te amo!  "The Shape of Moyo"  #mifavorito #mimoyo #moyoyogurt #moyoescomoyo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129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D28FE-7400-4C55-946D-FF728FACF3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3820177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EFA90-1AF3-436A-9F81-E4D7EF868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95AD29-6F96-46BA-9D8C-F9022D6947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6416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3066924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010861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82631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83442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017008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69718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407637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654471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414604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107387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36369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793593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682482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15178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165137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309686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56280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317460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07614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518554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255338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9548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507177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52574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6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- 2018-03-22 16:02:07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¡Combínalo como quieras! #mifavorito #mimoyo #moyoyogurt #moyoescomoyo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840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2FBC9-4228-4A90-91A0-D75FA7120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291932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A8064-4D17-4E41-8412-EE68633D9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00FA6E-0A7E-4F06-B98C-BF594B5FD5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4984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688340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269277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300338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74718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476887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239562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627191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58401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648694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84215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664423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807492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15808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82939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661782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226230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427776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708711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84623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893076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86046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872172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051185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0829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96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- 2018-03-21 11:41:40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❤️ en todas nuestras tiendas, para disfrutar con tu persona favorita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355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DDAB69-D2B9-45C5-9FFF-F58C92E1B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8317619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C67D0-74E6-41B8-868E-8BBEA7E55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8753EE-3A24-48BF-9DD0-0DADB37D1C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9538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0071355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806249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314577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747188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167214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321470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090757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132189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857283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407385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13118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46281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639280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54213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83211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736824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423964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033812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740798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419998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20417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05483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870644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54668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29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- 2018-03-20 19:44:04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tenemos los ganador@s de la dinámica del día de ayer, los ganador@s son Joha March y Alejandro Hernadez Castro, favor escribir al correo marketing@moyo.cr para indicarles como retirar sus certificados, gracias a todos los que participaron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662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51CB6-0BFD-4A0F-922F-5D58B71701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5770610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E7EDB-D035-44DC-9A8A-F9FD0DAD7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F38BD3-6DA5-4784-B8B6-FCBE3C1D7D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0613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4115884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813056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853009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179621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25937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10721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126904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868892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422880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944049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767566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914733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53516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11233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186181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250733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15127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553698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41699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280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759026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657085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853712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73771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93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- 2018-03-19 13:30:00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¡Etiquetal@! #mimoyo #moyoyogurt #moyoescomoyo #meencanta a todos los que etiqueten a su adicto a Moyo, van a participar en la rifa de certificados de productos Moyo, elegiremos 2 ganadores al azar, tienes tiempo hoy 19 de marzo del 2018, mañana daremos los ganadores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048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4E2ACF-4F67-404F-9192-A1F8204E9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161657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5781F-E865-4CAE-9990-15BFE4915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89F8CE-C6A8-41A8-AB5B-010D14B530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1885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010374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844148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203946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598963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41747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241141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272271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126873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191559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505859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24557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70241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11755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212027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838206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519169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257498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62817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173552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033669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61459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800910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494103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97652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71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- 2018-03-17 18:46:01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Tarde para disfrutar de tu #moyofavorito #moyoyogurt #moyocr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395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352CDA-83AB-4F6D-A4C5-881862AB5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1882023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CD713-00C3-4049-9097-2134DEBAF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8BD139-C8CB-4BD5-A887-111BF87444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7164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7617706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431423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58127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84365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604167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91766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3532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352478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062568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400837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69025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396645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560656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79193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956859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061085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69659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418952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25831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398956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82766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67855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79304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9955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469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- 2018-03-16 15:45:03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Sabemos que eres súper fan de nuestras cucharas, por eso te dejamos aquí algunos usos &lt;3 #mimoyo #moyoyogurt #moyoescomoyo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7.9542%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894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27C9B-271C-4DFD-BDD2-6EF4384035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0494333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3DC5-7A42-4DAB-9C33-36662D899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45E309-AF58-4201-8133-5F750A51A2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5127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7065355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767171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67416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888901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525460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73344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326236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038094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229594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746183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090286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923309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600075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91412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178842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751552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685140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149014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20432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68639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944464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057012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1789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18690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85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- 2018-03-15 14:24:26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¡Que te cumplan! #mimoyo #moyoyogurt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3.8062%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592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23F82-73DF-41AF-B35E-4CAD9483FA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3929171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E70E7-A9E0-41EB-93CC-F28D2ECB1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6654DB-AD63-4482-987B-5530354833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1789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0716804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77457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024044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428140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30585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514194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656227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954389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600116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624297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814672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532175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327717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26333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719139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680382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308773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405069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843315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642572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838314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414417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90362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93904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391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- 2018-03-14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en todas nuestras tiendas para disfrutar con la mejor compañía ❤️ ver reglamento en Facebook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3.8577%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214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CD74C-79CB-41AD-B282-6C375FBA59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1246297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72E84-5C1E-4053-BDA1-7F00E0059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6E1259-464B-40CA-8C6A-A4DE4FF144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7981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2551441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79143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376678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003407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513514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880648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256528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489447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706247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18512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303426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121887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652453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484603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459895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898560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98912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507728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763954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185721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87468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099240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22596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29048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939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- 2018-03-14 09:27:20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¿De donde viene el Yogut Natural con que preparamos tu #moyofavorito?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961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C35A4-8B79-4B43-A6D8-1C0FE51D03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3420928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B4421-D397-4F5E-AA41-B7E17BB6D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F0B224-2B2F-4BCF-B5F4-F0522D5315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2979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8385548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377774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704101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86912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90098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843395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36035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04808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775149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89224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09509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925618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966091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156797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496891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862493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59849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003865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217616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381761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280933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46178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960146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80413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543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- 2018-03-13 11:01:42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848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14DBB-3790-49A0-B59E-26DD91A39A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8305837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79AD6-99C5-4DF2-AC3F-F5B9F128F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D22901-114E-45EA-8079-B7B4C39363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9529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2136501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389477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236632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05256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921929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00430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787901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45431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283974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55293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845915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34469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684879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305595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451348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34541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95940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599857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76099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933192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301490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022121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90618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40474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627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- 2018-03-12 23:44:02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tenemos la ganadora de la dinámica de la Feria del Helado Artesanal #yosoyelganadordeunmesdemoyo, su nombre es Diana Altamirano, favor contactarnos al correo: marketing@moyo.cr  ❤️❤️❤️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020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BE9A7-5EFF-4005-8E75-E0042A21A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487444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36D80-792C-432E-BB44-EACEAD2E8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7C5B9D-A0F0-4964-BDE2-05B797086F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0662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1735851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876486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0944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158957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095798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3289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392127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53652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939934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57016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489387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752104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683242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83498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509544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53878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123175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918926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197616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121863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231735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175262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805107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0911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348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- 2018-03-12 15:17:30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Moyo siempre es una idea brillante.. #mimoyo #moyoyogurt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936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A57E7-17A0-4755-83A2-1163B291A8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256235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DF553-7A84-4A00-8610-CFC53135B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819F0E-7CE1-4C5D-93C6-4F21C0CD92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6142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6219115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815026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14241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507224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185490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377872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27488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760440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370096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237159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4955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5600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405649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950447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495965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768201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51914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250184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4489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47809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232191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914567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22899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43608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283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- 2018-03-10 17:33:45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#feriadelheladoartesanal #yeti #yosoyelganadordeunmesdemoyo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402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8BE292-FB69-4638-A760-D90875A9E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023319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BB524-7B5E-43A1-BE8B-6CC3FD233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1EB7CF-F52D-4CAE-8BFC-5ED4D36878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6882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5483449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440997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76477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880600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170600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117174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793793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32302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746211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095715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109629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559413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14666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785839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464417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719159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112450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574805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71919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38708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011577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314359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083033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86446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30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- 2018-03-10 17:07:51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Llego el Yeti a la #feriadelHeladoArtesanal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187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0FBD4-76BB-40BE-B7D8-5A052B0EE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621395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F3409-171E-4637-AEDE-772D9633B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EBE608-5C94-40B0-AE97-49B5B05B65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1047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3911017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880448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259947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650729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976484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29842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417384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401164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87918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551130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752256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913946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32913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0006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671715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3183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273762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94223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48313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510302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132496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666695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90759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3607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515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- 2018-03-10 12:18:34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Visítanos en nuestro stand en el #FestivaldelHeladoArtesanal, compra tu #moyofavorito tomate una foto y la compartes en nuestro muro y usa el #yosoyelganadordeMoyoPorUnmes, daremos el ganador el día lunes 13 de marzo, no dejes de participar ❤️❤️❤️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7.3684%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142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B78AF-1FD1-4684-8F43-F78FA23B9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3985725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E1CB7-2180-4CE4-9B54-025D19FC8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16718A-E2C4-4E6C-B45C-3D5007B2F2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9462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6424577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462236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498229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691390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763383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97406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131313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406783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516111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63053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04649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267310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922313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370379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57129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86090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700954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002440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824948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007896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466690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57197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81202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3079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71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- 2018-03-10 08:58:08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esperamos en nuestro stand tendremos muchas sorpresas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84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C4AA4-02DE-494B-81DC-B15D476E9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0079407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7A2B-9E63-4CD5-9AF0-3836FCD68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29DACE-DA04-4CF7-84CA-758ADDC410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2321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6529449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79793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159038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54468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882862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210358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866680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126272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086502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567111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324764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685294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005234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231677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258638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156749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85877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233743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559492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787087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10579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02406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607990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78219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566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- 2018-03-09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 siempre, toda la vida #mimoyo #moyoyogurt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200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19DCC-60DF-4A81-BBFF-2A0141E2B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1260310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46E46-B0C9-4FA1-B7F4-AFCC09718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EF6FC3-A4D9-4E48-9614-45F2C44E24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2778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2007229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42320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424094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703147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192780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731308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089342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476828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5270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08257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442563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464900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023616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14820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668932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932939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599400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109813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428604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243001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339979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608680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88847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28675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894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- 2018-03-08 19:29:46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tenemos l@s ganador@s de la dinámica del 07 de marzo son Sherling Peralta Palacios y Mónica Cordero M, favor enviar un correo electrónico al correo marketing@moyo.cr, para indicarles como retirar su premio, gracias a todos los que participaron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391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8515E-E973-42A5-9233-48D6E94CA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2803793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C1B58-FCAC-4D46-BD91-B8425A7F8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D772A6-5786-4C24-AE40-82934C49A4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3940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9868838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76491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15979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653415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576101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376389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4014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609621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847703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132379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55294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039089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702191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379334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302989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333498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751461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574200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70296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83346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090954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537969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246336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63830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0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- 2018-03-08 13:15:40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eso te amo moyo #mifav #meencantas #miheladofavorito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4.0024%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746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A6825-0ACD-4C7C-98FB-67C416DD38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0149552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A6101-20FD-4B0F-99DC-058809E34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EABCC5-72B7-4C2E-9F43-85845B7CD2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9080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8881362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836153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08292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059710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28930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346219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32840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1406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123041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66949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289841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013940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099880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404323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512965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085288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197762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676632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447633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883788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220205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474726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152327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4941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24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- 2018-03-07 12:44:27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en todas nuestras tiendas para disfrutar con la mejor compañía ❤️ ver reglamento en Facebook
Dinos con quien quieres compartir este 2 x 1 y participa en la rifa de 2 certificados de productos Moyo, tienes hasta el 07 de marzo para participar del 2018, serán elegidos 2 ganadores al azar, no dejes de participar 😍😍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46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96B55-B90E-43D8-B486-B0B392F28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846053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48AAB-DC90-4A91-8F79-8D4493F83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8D2476-F147-41CC-830A-AEF4E8DBF3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6474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117023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97415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421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14672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7117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658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- 2018-03-30 16:48:25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Vení a quitarte  el antojo. #Soloporquesi 😍😋❤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179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- 2018-03-29 19:44:20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viaje se hace divertido si lo acompañás con una rica Milkshake. #Soloporquesi 😍😁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914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- 2018-03-26 13:08:26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te merecés esta delicia. 😋
#BoomShakalaka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3.1829%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87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- 2018-03-23 11:47:54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toque final y está listo el delicioso Sundae de caramelo.😍😋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14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- 2018-03-22 16:02:56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¡Combínalo como quieras! #mifavorito #mimoyo #moyoyogurt #moyoescomoyo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07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- 2018-03-22 11:54:25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Llevá la felicidad a la casa😍😋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175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- 2018-03-19 13:22:34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vida es mejor con un cono de Pops. 😍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704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- 2018-03-17 18:48:55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Tarde para disfrutar de tu #moyofavorito #moyoyogurt #moyocr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2.5648%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331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- 2018-03-15 16:50:54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día está apenas para un Sundae de caramelo.😍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917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624EF-DC50-4FD3-9500-E02468A3A4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1605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F8A07-AF15-4C85-964C-9EB0E2EAF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46A477-8FB6-4B6A-B985-D3BF7B3685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4633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000532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11270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85098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02181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6217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981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- 2018-03-15 14:28:17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¡Que te cumplan! #mimoyo #moyoyogurt#moyocr#moyofanscr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566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- 2018-03-14 16:32:48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POPS podés combinar tus sabores de helado favoritos en una Milkshake 😍😋 #Soloporquesi #Milkshake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773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- 2018-03-14 15:20:37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#2 x 1 en todas nuestras tiendas para disfrutar con la mejor compañía ❤️ ver reglamento en Facebook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156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- 2018-03-12 12:15:45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 lo llevo.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73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- 2018-03-10 17:31:47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#yeti#feriadelheladoartesanal#moyocr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223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- 2018-03-10 13:56:49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esperamos en la #feriadelheladoartesanal#moyoyogurt#moyocr#yosoyelganadordemoyoporunmes te esperamos ❤️❤️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87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- 2018-03-10 11:35:29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 quién vas a disfrutar de un rico cono?😀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37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- 2018-03-08 13:19:58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eso te amo moyo #mifav #meencantas #miheladofavorito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888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29E20-F26F-4C7A-A9BB-D6A4554A9B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871661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A4383-B7B0-4A89-A9DA-CEC5BF435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FE13A1-D0E1-48A3-885B-3C789A7524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3845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15343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51822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33195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39612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0685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736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- 2018-03-08 12:41:37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 derrito por un Boom Shakalaka. ¿Cuáles serán tus 3 sabores?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93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- 2018-03-06 13:29:50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Yummy yummy Moyo para este día, que tal te caería?? #mimoyo ❤️#moyocr #moyofanscr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714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- 2018-03-05 13:34:56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la persona indicada.. #moyo #moyoyogurt #meencanta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911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- 2018-03-04 14:30:46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Hasta el infinito y mas haya amo a mi Moyo.. #meencanta #mifavorito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45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- 2018-03-02 13:24:52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difícil resistirse a un MOYO 😍comprobado nadie puede decir que no.. #mimoyo #moyoyogurt #moyocr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420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- 2018-03-01 14:08:22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Llego el Verano☀️ a Moyo y Volvió el  Delicioso Sabor de #mango no te lo pierdas ♥ #moyocr#moyofanscr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77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- 2018-02-27 17:05:32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Preparando tus gustos con amor desde 1968. 😍💕 Últimos días para disfrutar del sabor del mes: chocolate. 🍫 #helado #yummy #icecream #fotodedia #postre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543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550EF-C75D-4E53-AC60-A514CB5AA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6118636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42D1F-879F-4073-9863-7733F9ED9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87D90A-BB62-41F6-9CCE-A4A156CB89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6358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159195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74245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17987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92755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1219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113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- 2018-02-26 11:05:46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 qué hora del día disfrutás del tuyo? 😍 #yogurt #yummy #merienda #fresa #🍓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937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33647-30D2-4510-BF52-C223113B0B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686116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0E3AF-C9B2-4A11-9FC6-194F5D856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3346B7-E149-427C-8CA9-B5C713B05C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2865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A18D6-DDBF-4E08-9098-54EA7DA25C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54969-1678-4ADC-887E-59135B0CF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6088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7024C-7E98-4AF2-981A-F5ED47E58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EDC45D-5AC6-4C47-A0F1-24A346F6CE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3402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439572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5573780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8940557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936475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38474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936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713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#moyoescomoyo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88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909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24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#moyoyogurt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555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2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288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66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#moyofanscr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60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#mifav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863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DDAA3-99CC-4DDF-A530-5780FDB53E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25809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77DBE-9199-4114-8ACD-646AFB7B9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E8D4FD-73DD-4C61-B191-F315895AF2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0433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3424578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1758502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439422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605967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12114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598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#meencantas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515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#miheladofavorito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44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#feriadelheladoartesanal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4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#yeti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327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792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#HeladosPOPS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61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#yummy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245.22222222222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247.55555555556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55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#icecream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611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764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#postre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630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79AEF-EADB-44AB-B2BD-C9B7D971C3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1428915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FEB4B-3AE2-48D0-B260-EDE169C90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E2E73E-1EBB-4847-A371-5590818910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9441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629625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697829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7945068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522258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42141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539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#helado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58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#sundae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064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#Yogurt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70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43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#fotodeldia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111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C9FCF-7447-41AE-8525-567F8AEA5E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656081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D2BBE-C41B-4DEB-B5BB-01C82D98A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D83153-751A-49F8-B0A7-6B03F1D29D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6582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60797-B556-44AB-B4A7-308306A32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EB8E5-CC81-4C29-9825-A4DA88C75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597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C4482-8319-48E4-B82C-A6C069F29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BDF39B-5135-4096-BDEB-3B63D081D5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5466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4050331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0606876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44014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42246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32057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44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369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#moyoescomoyo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78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276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36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#moyoyogurt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32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546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882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426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#moyofanscr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71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#mifav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073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F5567-61A8-497E-85FD-76CE150300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623787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6F23E-E7CF-4ADC-AE8D-274802BDB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D6A90B-943D-458B-9802-F833EF66B4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2588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1801823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7323721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9500691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2540556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71701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094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#meencantas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922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#miheladofavorito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936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#feriadelheladoartesanal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02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#yeti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66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93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#HeladosPOPS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63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#yummy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245.22222222222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247.55555555556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158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#icecream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11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104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#postre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117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E744A-45C5-4139-85F1-A198C1464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5244146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16101-E515-4C09-A55C-CBBF74C27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DF0950-E3EA-4D39-A67E-D5BB0064A0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2758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787726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659558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207395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5161034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28453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8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#helado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90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#sundae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562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#Yogurt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45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641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#fotodeldia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276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57BBF-266A-4D27-80E6-A0BD8E007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694973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6C540-5414-4A9F-A8A6-C4B27E196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09C371-CEB7-4572-B160-4AC4171E2E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3956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C9C0FA-A170-4079-9099-8F4A1CE03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5D6DE-4D89-40BF-A593-C0C051CC4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7853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58462-E0E0-4079-8EDD-DED7835E0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06EF1F-A404-442F-8FA4-325CA5EE46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2302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8622C-CB88-4982-A3A8-5939BCB2E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4D142-0951-4049-B601-A5BCFEC46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03073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145D9-D545-4F5E-A2A5-20A45F77A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Image Filter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CA6FCC-D177-44C0-AFA7-CE2656AC42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7006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ACDCF-0C41-444D-881E-D8D6B05604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3A7CA-7536-4799-B137-75C123EBB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33923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F85A3-E416-441D-B8F4-AAA53956E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54DFAC-8B51-430D-B373-AD3CB43C93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0125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B3BB1-2482-4663-8756-C16F447F71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484F8-6564-4D79-B682-0A99BEA8C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304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93B11-6FF2-4E2A-A362-8102FBA08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Filter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E005E1-4384-41D9-9D05-4699612C4D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6826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97BC5-9508-4EBB-865C-C2C4183AA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61849-83F7-47E5-8F78-861152769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8365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4312</Words>
  <Application>Microsoft Office PowerPoint</Application>
  <PresentationFormat>On-screen Show (4:3)</PresentationFormat>
  <Paragraphs>2594</Paragraphs>
  <Slides>66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9" baseType="lpstr">
      <vt:lpstr>Calibri</vt:lpstr>
      <vt:lpstr>Arial</vt:lpstr>
      <vt:lpstr>quintly_template</vt:lpstr>
      <vt:lpstr>My Dashboard</vt:lpstr>
      <vt:lpstr>Facebook Fans Total</vt:lpstr>
      <vt:lpstr>Facebook Own Posts</vt:lpstr>
      <vt:lpstr>Facebook Own Posts</vt:lpstr>
      <vt:lpstr>Facebook Interaction Rate By Post Type</vt:lpstr>
      <vt:lpstr>Facebook Own Posts Table - 1 of 10</vt:lpstr>
      <vt:lpstr>Facebook Own Posts Table - 2 of 10</vt:lpstr>
      <vt:lpstr>Facebook Own Posts Table - 3 of 10</vt:lpstr>
      <vt:lpstr>Facebook Own Posts Table - 4 of 10</vt:lpstr>
      <vt:lpstr>Facebook Own Posts Table - 5 of 10</vt:lpstr>
      <vt:lpstr>Facebook Own Posts Table - 6 of 10</vt:lpstr>
      <vt:lpstr>Facebook Own Posts Table - 7 of 10</vt:lpstr>
      <vt:lpstr>Facebook Own Posts Table - 8 of 10</vt:lpstr>
      <vt:lpstr>Facebook Own Posts Table - 9 of 10</vt:lpstr>
      <vt:lpstr>Facebook Own Posts Table - 10 of 10</vt:lpstr>
      <vt:lpstr>Facebook Post Type Distribution Per Profile</vt:lpstr>
      <vt:lpstr>Facebook Sponsored Posts Distribution</vt:lpstr>
      <vt:lpstr>Facebook Hashtag Detection - 1 of 3</vt:lpstr>
      <vt:lpstr>Facebook Hashtag Detection - 2 of 3</vt:lpstr>
      <vt:lpstr>Facebook Hashtag Detection - 3 of 3</vt:lpstr>
      <vt:lpstr>Facebook Own Video Posts</vt:lpstr>
      <vt:lpstr>Facebook Video Type Distribution</vt:lpstr>
      <vt:lpstr>Facebook Post Type Distribution</vt:lpstr>
      <vt:lpstr>Facebook Published Posts Table - 1 of 26</vt:lpstr>
      <vt:lpstr>Facebook Published Posts Table - 2 of 26</vt:lpstr>
      <vt:lpstr>Facebook Published Posts Table - 3 of 26</vt:lpstr>
      <vt:lpstr>Facebook Published Posts Table - 4 of 26</vt:lpstr>
      <vt:lpstr>Facebook Published Posts Table - 5 of 26</vt:lpstr>
      <vt:lpstr>Facebook Published Posts Table - 6 of 26</vt:lpstr>
      <vt:lpstr>Facebook Published Posts Table - 7 of 26</vt:lpstr>
      <vt:lpstr>Facebook Published Posts Table - 8 of 26</vt:lpstr>
      <vt:lpstr>Facebook Published Posts Table - 9 of 26</vt:lpstr>
      <vt:lpstr>Facebook Published Posts Table - 10 of 26</vt:lpstr>
      <vt:lpstr>Facebook Published Posts Table - 11 of 26</vt:lpstr>
      <vt:lpstr>Facebook Published Posts Table - 12 of 26</vt:lpstr>
      <vt:lpstr>Facebook Published Posts Table - 13 of 26</vt:lpstr>
      <vt:lpstr>Facebook Published Posts Table - 14 of 26</vt:lpstr>
      <vt:lpstr>Facebook Published Posts Table - 15 of 26</vt:lpstr>
      <vt:lpstr>Facebook Published Posts Table - 16 of 26</vt:lpstr>
      <vt:lpstr>Facebook Published Posts Table - 17 of 26</vt:lpstr>
      <vt:lpstr>Facebook Published Posts Table - 18 of 26</vt:lpstr>
      <vt:lpstr>Facebook Published Posts Table - 19 of 26</vt:lpstr>
      <vt:lpstr>Facebook Published Posts Table - 20 of 26</vt:lpstr>
      <vt:lpstr>Facebook Published Posts Table - 21 of 26</vt:lpstr>
      <vt:lpstr>Facebook Published Posts Table - 22 of 26</vt:lpstr>
      <vt:lpstr>Facebook Published Posts Table - 23 of 26</vt:lpstr>
      <vt:lpstr>Facebook Published Posts Table - 24 of 26</vt:lpstr>
      <vt:lpstr>Facebook Published Posts Table - 25 of 26</vt:lpstr>
      <vt:lpstr>Facebook Published Posts Table - 26 of 26</vt:lpstr>
      <vt:lpstr>Instagram Posts Table - 1 of 4</vt:lpstr>
      <vt:lpstr>Instagram Posts Table - 2 of 4</vt:lpstr>
      <vt:lpstr>Instagram Posts Table - 3 of 4</vt:lpstr>
      <vt:lpstr>Instagram Posts Table - 4 of 4</vt:lpstr>
      <vt:lpstr>Instagram Posts</vt:lpstr>
      <vt:lpstr>Instagram Hashtag Detection - 1 of 3</vt:lpstr>
      <vt:lpstr>Instagram Hashtag Detection - 2 of 3</vt:lpstr>
      <vt:lpstr>Instagram Hashtag Detection - 3 of 3</vt:lpstr>
      <vt:lpstr>Instagram Posts</vt:lpstr>
      <vt:lpstr>Instagram Hashtag Detection - 1 of 3</vt:lpstr>
      <vt:lpstr>Instagram Hashtag Detection - 2 of 3</vt:lpstr>
      <vt:lpstr>Instagram Hashtag Detection - 3 of 3</vt:lpstr>
      <vt:lpstr>Instagram Posts Type Distribution</vt:lpstr>
      <vt:lpstr>Instagram Posts By Weekday</vt:lpstr>
      <vt:lpstr>Instagram Image Filter Distribution</vt:lpstr>
      <vt:lpstr>Instagram Posts By Hour</vt:lpstr>
      <vt:lpstr>Instagram Video Filter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Administrator</dc:creator>
  <cp:lastModifiedBy>Administrator</cp:lastModifiedBy>
  <cp:revision>1</cp:revision>
  <dcterms:created xsi:type="dcterms:W3CDTF">2018-04-07T14:21:12Z</dcterms:created>
  <dcterms:modified xsi:type="dcterms:W3CDTF">2018-04-07T14:24:23Z</dcterms:modified>
</cp:coreProperties>
</file>