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72635</c:v>
                </c:pt>
                <c:pt idx="1">
                  <c:v>72651</c:v>
                </c:pt>
                <c:pt idx="2">
                  <c:v>72672</c:v>
                </c:pt>
                <c:pt idx="3">
                  <c:v>72687</c:v>
                </c:pt>
                <c:pt idx="4">
                  <c:v>72699</c:v>
                </c:pt>
                <c:pt idx="5">
                  <c:v>72707</c:v>
                </c:pt>
                <c:pt idx="6">
                  <c:v>72717</c:v>
                </c:pt>
                <c:pt idx="7">
                  <c:v>72777</c:v>
                </c:pt>
                <c:pt idx="8">
                  <c:v>72803</c:v>
                </c:pt>
                <c:pt idx="9">
                  <c:v>72811</c:v>
                </c:pt>
                <c:pt idx="10">
                  <c:v>72821</c:v>
                </c:pt>
                <c:pt idx="11">
                  <c:v>72836</c:v>
                </c:pt>
                <c:pt idx="12">
                  <c:v>72856</c:v>
                </c:pt>
                <c:pt idx="13">
                  <c:v>72861</c:v>
                </c:pt>
                <c:pt idx="14">
                  <c:v>72866</c:v>
                </c:pt>
                <c:pt idx="15">
                  <c:v>72882</c:v>
                </c:pt>
                <c:pt idx="16">
                  <c:v>72896</c:v>
                </c:pt>
                <c:pt idx="17">
                  <c:v>72908</c:v>
                </c:pt>
                <c:pt idx="18">
                  <c:v>72908</c:v>
                </c:pt>
                <c:pt idx="19">
                  <c:v>72962</c:v>
                </c:pt>
                <c:pt idx="20">
                  <c:v>73030</c:v>
                </c:pt>
                <c:pt idx="21">
                  <c:v>73063</c:v>
                </c:pt>
                <c:pt idx="22">
                  <c:v>73075</c:v>
                </c:pt>
                <c:pt idx="23">
                  <c:v>73085</c:v>
                </c:pt>
                <c:pt idx="24">
                  <c:v>73091</c:v>
                </c:pt>
                <c:pt idx="25">
                  <c:v>73089</c:v>
                </c:pt>
                <c:pt idx="26">
                  <c:v>73094</c:v>
                </c:pt>
                <c:pt idx="27">
                  <c:v>73098</c:v>
                </c:pt>
                <c:pt idx="28">
                  <c:v>73121</c:v>
                </c:pt>
                <c:pt idx="29">
                  <c:v>73139</c:v>
                </c:pt>
                <c:pt idx="30">
                  <c:v>73141</c:v>
                </c:pt>
                <c:pt idx="31">
                  <c:v>73139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8-4639-B4D1-E90A022B9F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307872</c:v>
                </c:pt>
                <c:pt idx="1">
                  <c:v>308223</c:v>
                </c:pt>
                <c:pt idx="2">
                  <c:v>308371</c:v>
                </c:pt>
                <c:pt idx="3">
                  <c:v>308426</c:v>
                </c:pt>
                <c:pt idx="4">
                  <c:v>308466</c:v>
                </c:pt>
                <c:pt idx="5">
                  <c:v>308547</c:v>
                </c:pt>
                <c:pt idx="6">
                  <c:v>308895</c:v>
                </c:pt>
                <c:pt idx="7">
                  <c:v>309574</c:v>
                </c:pt>
                <c:pt idx="8">
                  <c:v>309771</c:v>
                </c:pt>
                <c:pt idx="9">
                  <c:v>309802</c:v>
                </c:pt>
                <c:pt idx="10">
                  <c:v>309839</c:v>
                </c:pt>
                <c:pt idx="11">
                  <c:v>309881</c:v>
                </c:pt>
                <c:pt idx="12">
                  <c:v>309914</c:v>
                </c:pt>
                <c:pt idx="13">
                  <c:v>310076</c:v>
                </c:pt>
                <c:pt idx="14">
                  <c:v>310379</c:v>
                </c:pt>
                <c:pt idx="15">
                  <c:v>310449</c:v>
                </c:pt>
                <c:pt idx="16">
                  <c:v>310448</c:v>
                </c:pt>
                <c:pt idx="17">
                  <c:v>310456</c:v>
                </c:pt>
                <c:pt idx="18">
                  <c:v>310459</c:v>
                </c:pt>
                <c:pt idx="19">
                  <c:v>310485</c:v>
                </c:pt>
                <c:pt idx="20">
                  <c:v>310922</c:v>
                </c:pt>
                <c:pt idx="21">
                  <c:v>311867</c:v>
                </c:pt>
                <c:pt idx="22">
                  <c:v>312036</c:v>
                </c:pt>
                <c:pt idx="23">
                  <c:v>312057</c:v>
                </c:pt>
                <c:pt idx="24">
                  <c:v>312075</c:v>
                </c:pt>
                <c:pt idx="25">
                  <c:v>312108</c:v>
                </c:pt>
                <c:pt idx="26">
                  <c:v>312156</c:v>
                </c:pt>
                <c:pt idx="27">
                  <c:v>312360</c:v>
                </c:pt>
                <c:pt idx="28">
                  <c:v>312659</c:v>
                </c:pt>
                <c:pt idx="29">
                  <c:v>312744</c:v>
                </c:pt>
                <c:pt idx="30">
                  <c:v>312923</c:v>
                </c:pt>
                <c:pt idx="31">
                  <c:v>312993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C8-4639-B4D1-E90A022B9F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178316</c:v>
                </c:pt>
                <c:pt idx="1">
                  <c:v>178620</c:v>
                </c:pt>
                <c:pt idx="2">
                  <c:v>178809</c:v>
                </c:pt>
                <c:pt idx="3">
                  <c:v>178955</c:v>
                </c:pt>
                <c:pt idx="4">
                  <c:v>179148</c:v>
                </c:pt>
                <c:pt idx="5">
                  <c:v>179253</c:v>
                </c:pt>
                <c:pt idx="6">
                  <c:v>179343</c:v>
                </c:pt>
                <c:pt idx="7">
                  <c:v>179500</c:v>
                </c:pt>
                <c:pt idx="8">
                  <c:v>179667</c:v>
                </c:pt>
                <c:pt idx="9">
                  <c:v>179835</c:v>
                </c:pt>
                <c:pt idx="10">
                  <c:v>180023</c:v>
                </c:pt>
                <c:pt idx="11">
                  <c:v>180203</c:v>
                </c:pt>
                <c:pt idx="12">
                  <c:v>180283</c:v>
                </c:pt>
                <c:pt idx="13">
                  <c:v>180382</c:v>
                </c:pt>
                <c:pt idx="14">
                  <c:v>180566</c:v>
                </c:pt>
                <c:pt idx="15">
                  <c:v>180750</c:v>
                </c:pt>
                <c:pt idx="16">
                  <c:v>180917</c:v>
                </c:pt>
                <c:pt idx="17">
                  <c:v>181110</c:v>
                </c:pt>
                <c:pt idx="18">
                  <c:v>181320</c:v>
                </c:pt>
                <c:pt idx="19">
                  <c:v>181519</c:v>
                </c:pt>
                <c:pt idx="20">
                  <c:v>181712</c:v>
                </c:pt>
                <c:pt idx="21">
                  <c:v>181772</c:v>
                </c:pt>
                <c:pt idx="22">
                  <c:v>181843</c:v>
                </c:pt>
                <c:pt idx="23">
                  <c:v>181929</c:v>
                </c:pt>
                <c:pt idx="24">
                  <c:v>181975</c:v>
                </c:pt>
                <c:pt idx="25">
                  <c:v>182003</c:v>
                </c:pt>
                <c:pt idx="26">
                  <c:v>182036</c:v>
                </c:pt>
                <c:pt idx="27">
                  <c:v>182055</c:v>
                </c:pt>
                <c:pt idx="28">
                  <c:v>182063</c:v>
                </c:pt>
                <c:pt idx="29">
                  <c:v>182113</c:v>
                </c:pt>
                <c:pt idx="30">
                  <c:v>182156</c:v>
                </c:pt>
                <c:pt idx="31">
                  <c:v>182192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C8-4639-B4D1-E90A022B9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69984"/>
        <c:axId val="241270312"/>
      </c:lineChart>
      <c:dateAx>
        <c:axId val="24126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70312"/>
        <c:crosses val="autoZero"/>
        <c:auto val="1"/>
        <c:lblOffset val="100"/>
        <c:baseTimeUnit val="days"/>
      </c:dateAx>
      <c:valAx>
        <c:axId val="24127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14-4099-A4E7-F3CBB56A00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14-4099-A4E7-F3CBB56A00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14-4099-A4E7-F3CBB56A0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327544"/>
        <c:axId val="245327872"/>
      </c:lineChart>
      <c:dateAx>
        <c:axId val="24532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27872"/>
        <c:crosses val="autoZero"/>
        <c:auto val="1"/>
        <c:lblOffset val="100"/>
        <c:baseTimeUnit val="days"/>
      </c:dateAx>
      <c:valAx>
        <c:axId val="24532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2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02-4B11-B9C1-EB6FE7D42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02-4B11-B9C1-EB6FE7D428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02-4B11-B9C1-EB6FE7D42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478208"/>
        <c:axId val="314479520"/>
      </c:lineChart>
      <c:dateAx>
        <c:axId val="31447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9520"/>
        <c:crosses val="autoZero"/>
        <c:auto val="1"/>
        <c:lblOffset val="100"/>
        <c:baseTimeUnit val="days"/>
      </c:dateAx>
      <c:valAx>
        <c:axId val="3144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0.45553762988340002</c:v>
                </c:pt>
                <c:pt idx="1">
                  <c:v>1.5529455733163999E-2</c:v>
                </c:pt>
                <c:pt idx="2">
                  <c:v>4.8722111630715E-2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E-4E0C-9E98-FD658B0BCB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0.67051447525744001</c:v>
                </c:pt>
                <c:pt idx="1">
                  <c:v>0.1919628936701</c:v>
                </c:pt>
                <c:pt idx="2">
                  <c:v>7.7215873378176994E-2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5E-4E0C-9E98-FD658B0BCB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0.26905004368002</c:v>
                </c:pt>
                <c:pt idx="1">
                  <c:v>3.3008384129569E-3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5E-4E0C-9E98-FD658B0BC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754464"/>
        <c:axId val="315754792"/>
      </c:barChart>
      <c:catAx>
        <c:axId val="31575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54792"/>
        <c:crosses val="autoZero"/>
        <c:auto val="1"/>
        <c:lblAlgn val="ctr"/>
        <c:lblOffset val="100"/>
        <c:noMultiLvlLbl val="0"/>
      </c:catAx>
      <c:valAx>
        <c:axId val="31575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5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</c:v>
                </c:pt>
                <c:pt idx="1">
                  <c:v>59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F-49D3-A4CA-B4D8789ABF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F-49D3-A4CA-B4D8789ABF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F-49D3-A4CA-B4D8789AB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106248"/>
        <c:axId val="425100016"/>
      </c:barChart>
      <c:catAx>
        <c:axId val="42510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00016"/>
        <c:crosses val="autoZero"/>
        <c:auto val="1"/>
        <c:lblAlgn val="ctr"/>
        <c:lblOffset val="100"/>
        <c:noMultiLvlLbl val="0"/>
      </c:catAx>
      <c:valAx>
        <c:axId val="42510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0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6-46E9-8C6F-D55C8B899D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</c:v>
                </c:pt>
                <c:pt idx="1">
                  <c:v>58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6-46E9-8C6F-D55C8B899D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6-46E9-8C6F-D55C8B899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102968"/>
        <c:axId val="425099360"/>
      </c:barChart>
      <c:catAx>
        <c:axId val="42510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99360"/>
        <c:crosses val="autoZero"/>
        <c:auto val="1"/>
        <c:lblAlgn val="ctr"/>
        <c:lblOffset val="100"/>
        <c:noMultiLvlLbl val="0"/>
      </c:catAx>
      <c:valAx>
        <c:axId val="42509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10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74-430B-9B73-68692128B8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74-430B-9B73-68692128B8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74-430B-9B73-68692128B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748744"/>
        <c:axId val="463749400"/>
      </c:lineChart>
      <c:dateAx>
        <c:axId val="46374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49400"/>
        <c:crosses val="autoZero"/>
        <c:auto val="1"/>
        <c:lblOffset val="100"/>
        <c:baseTimeUnit val="days"/>
      </c:dateAx>
      <c:valAx>
        <c:axId val="46374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4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AC-4C28-A0D9-65AA2E16F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744808"/>
        <c:axId val="463750712"/>
      </c:barChart>
      <c:catAx>
        <c:axId val="46374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50712"/>
        <c:crosses val="autoZero"/>
        <c:auto val="1"/>
        <c:lblAlgn val="ctr"/>
        <c:lblOffset val="100"/>
        <c:noMultiLvlLbl val="0"/>
      </c:catAx>
      <c:valAx>
        <c:axId val="4637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4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87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6-464B-812E-40D2C91C0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0F4E-289C-4781-A8DA-C956251D4E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1D806-9A32-4C6A-8707-DCE470E45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138786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4E086-C9CA-4953-B22A-B001CF24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FCD21-71DB-4772-BCB9-6A73EFAA4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760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EA297-A0AD-4514-8468-584CFECB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EED9E-F728-4D4F-B3BB-83D1E48C3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0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40CD6-6F05-4AAC-9D67-872FEB90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9FE137-0B34-4F3F-B31C-86DAF76276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801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B3852-F6BD-45FF-B9FF-3A7465DD6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44147-0BE1-4E7E-966B-BE53E255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7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2EA64-B421-49C0-9869-D5DC9D2B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FD05F-55EA-4AA2-B60B-6C673C2E4D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063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E1F87-766C-4B83-B05B-4884B9529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A3229-EE7B-4C48-8989-3706288A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0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4ED4-CAE5-4F01-824E-8C20327F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2A81C4-51BF-49EF-98BE-C1DE519F5C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567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E4FDC-36C4-4E82-AA21-171142E05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AD292-0BA0-44A6-84EF-DCE37EFFA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BA467-622E-4048-A33E-AA617259F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CA872-5870-4C82-B101-8C523631C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233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1182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5200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3840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7823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32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12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744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40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09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11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42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692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791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0450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366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631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105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8380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1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días soleados con una rica Milkshake. 😍
Te esperamos en Puntarenas, 75 metros sur del BCR.😎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9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9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09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8DF81-B7CE-408A-92B0-CDB0FB7BB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7221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E9F0-5F93-4CB7-B91E-277525CE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FF246-02DE-4EB7-9AE2-BCF540FFE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2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03959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1377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9633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732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76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338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317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16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73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071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019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872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696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5570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6648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4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265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2404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5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rico de las frutas naturales lo podés disfrutar en un delicioso batido Fruitmix. 🍍🍉🍇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59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tu creatividad a volar, con el nuevo Parfait My Way. 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5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antojamos? 🙈😋
Visitanos en Herradura, en el Centro Comercial Plaza Herradura, contiguo a Automercado. 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77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67F35-7D07-48F3-ABA8-5F467E2B5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52154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710D-E5C6-4C8E-B82E-15B56331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EF177-DFE1-4E57-A205-A86ED7116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393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18427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3819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2106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458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483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841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792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337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182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904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58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94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418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7204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452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49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740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136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1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97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19:38:08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201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1A17B-8F8B-4149-B6E0-1C59A6763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09172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29B55-5427-45D1-9A80-806D6363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9474B-68F8-4057-9211-FD2E07C86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40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9934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4911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2008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51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8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089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13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70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6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948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796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642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236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4544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973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944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201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793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4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Quepos y refrescate con una rica  nieve! 🌞🎉
Te esperamos en Quepos centro, primer Piso al Hotel Best Western.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24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Salió el sol y es la excusa perfecta para venir por un cremoso cono de Menta.
🌞🍦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6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batido de POPS te gusta disfrutar con una pajilla comestible?😋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7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701F5-6897-4697-B90A-C6725869A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18222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28515-4894-492B-9B7A-59A127B14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4BFD7-270B-473F-8144-DEE54B1F9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85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7298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7181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5608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851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73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93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862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21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15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25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2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56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797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6295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81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57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235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165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marzo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9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1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DE5C4-A3D7-4A1B-A1B4-4B3B75122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87881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B02D-76F6-44A7-B50F-00BE51B9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F207F-EDB7-4025-8FA9-5775FEC39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391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47075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946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67250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1386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57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000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21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24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45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105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276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565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346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63985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7067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38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354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769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el verano con una Milkshake de 2 sabores. 😋🌞
Visitanos en Jacó centro, contiguo a El Lagar.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9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Rojas, Solís, Chavarría, Matarrita, Beiruth y Kepfer, tienen un 30% de descuento este miércoles 28 de marzo. Etiquetá a todos los que conozcás para que te inviten. 😁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15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542B7-36A8-4A0E-BC7B-47C1B73CC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27604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ECD88-02A6-498C-BD95-8CD363C8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2CE4F-4B55-48EC-B397-843123CB9E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28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50219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6472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3057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502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79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20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90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70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39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80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81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91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473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35869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081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98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023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909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9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2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14:22:01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7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B8D81-1383-4347-8430-2647EF269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66769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6A046-46E5-4676-9752-DCBABDF0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FDE74-74B9-4B2A-9DC2-2CD527864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155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72091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7505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90492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845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097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08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629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120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64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423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282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830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220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484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6641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276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518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39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Pococí,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78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los lunes  por la compra de 4 productos o más te regalamos el envío. Llamanos al 2221-7677.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712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7B4E8-9A8E-475A-879E-ED5969BE5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72909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6D86C-797F-4B09-81EA-D121D6AE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0C4EB-5E5E-4239-A651-7B676DC73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96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37295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5087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4806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321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5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518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737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39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97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31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467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43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551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3151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464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27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276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499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4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delicia está esperando por vos. 😋
Visitanos en Limón centro, diagonal al Banco Nacional, en Centro Comercial Limón.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6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día está apenas para venir a POPS! 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9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nuevo parfait My Way las combinaciones de sabor son infinitas. ¿Cuál es tu favorita? 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166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08A16-210A-4F55-AE74-B153EDB30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7517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5BF9-3968-48B8-8EFC-AD0BA7C7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7C177-65BF-466B-953B-0386CD7D4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08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3249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8544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1737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89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19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73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975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495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711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680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94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69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925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8979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009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403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737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3591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08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adivinanza: es de color verde, refrescante y cremoso por dentro... ¿Sabés que es? 🙈😋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15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Combiná tus frutas favoritas en un rico Fruitmix y llenate de energía. 🍇🍍🍉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6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93F85-D871-4158-94E5-DBD911753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3786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45FA-127B-4AD2-9D5D-F66C1BC2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D2C6F6-4AB2-40B9-AF0B-90D929741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4038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E4E3B-C117-4828-A788-18AC6A22B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3D799-C820-4E75-BE80-1C587838B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275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33874-BF05-45EC-B8C7-0451AEC7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2799E7-2B02-4AF0-9EB2-9C5607650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22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A907A-80F4-461F-97CB-D573E160A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5412D-72E6-4A92-AC7B-2BA5E774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987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C4BB-94F8-4AF5-9014-22C82A15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B9ADF-94E5-492E-8819-780BEEE51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33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9759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8249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165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8236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7313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5917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69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8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6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#compartir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2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6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9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87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1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42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#Heladosaotronivel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395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3A578-1A74-4FB6-8DB4-B9CAF7769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69810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A8375-B0CC-4F8B-8150-94EBAE40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B168D9-9406-4249-B95D-6EAE6D5A6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083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97419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05222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008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5825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60501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048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85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4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19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8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#tusisabes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7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#mifav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9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#meencantas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1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#miheladofavorito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82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#FestivaldelHeladoArtesanal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75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1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#yosoyelganadordeMoyoPorUnmes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16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089AC-B499-42C2-8EFD-2BA4A89EE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46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27115-2ECA-4793-AC09-081F695B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541F7-F207-4BD0-AD8C-AB4F1AD51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943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0737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37757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7015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8689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1620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2767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70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72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#feriadelheladoartesanal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8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9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#yosoyelganadordeunmesdemoyo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3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699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E90C0-518A-49EB-91D0-A4B1430E6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11679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4C65-2E1A-418E-82C4-A7CC5CC7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4D113-5980-4C32-9462-9E24C56746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611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8F093-E712-455A-A968-31D4FC273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4DA8A-5B53-4C8F-8E43-8054ED02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17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BD435-C95F-4150-AC12-49D9644D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E0D89-3369-49D9-9984-F164A6521D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506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DDD1D-F88B-4FCB-82D7-D649F5E29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D17F8-7373-45AF-BC14-458D765C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00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A6BD-4695-4BAD-A803-78535269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44B89E-C0A7-455A-A47A-99CF183EA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190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58423-5E35-4F21-BE0A-0A00E0132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D7C9E-C36E-4FF9-ACE6-3D7DE844D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7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3C252-639C-45BA-AABC-DA420629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70609E-550D-4F79-8A02-6CA902BC9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365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653299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4134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7481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31870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02755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2731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2589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6221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16546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00523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4573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95929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0240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7995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21059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61888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22715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6404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9355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1586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08977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4665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2049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674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35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675D5-45B1-4CE1-8AA1-E7FD13D60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76602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A9BF2-FFED-41BF-A16E-D2D9E7937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CC288-B2AE-48D3-9BF4-0C8B0A998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8724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913017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18532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8403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1455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8723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51697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2086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9897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4739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9803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9199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57171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1837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50494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80686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8945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7249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60040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8822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9718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04153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19356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9064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3765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35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7BF15-5CE8-446B-AFF5-0E47C24BC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19680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E249-C405-44F3-AA3F-75240592E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213EE-D6C5-4643-9201-888CF9D89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51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60005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6295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9055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56885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00863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374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85166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7593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7067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01217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29974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36658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8797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9090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3056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76889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2842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9043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9891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5541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0186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1653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72007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5230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73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03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BB3F3-4848-4489-8720-92333620A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65630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B8E2-BB51-4D80-9B1B-8CE7AF60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1B77E3-CB3E-473A-8255-C582E7282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114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52768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02824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5142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78789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5403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0869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7640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36674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2217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71917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3751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8738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37715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5904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2077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9724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9393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0573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7553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0585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96167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05457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6820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9491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9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50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405CE-583D-4E75-B8C0-9D1D248C6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13122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2DCB-D849-4F3B-9F8B-11033C3D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37935-2572-4B84-90D6-7C34D94E8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90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88879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73147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6673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9650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41197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0335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1866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8892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09024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95267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0581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9767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4765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324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59797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6098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7777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1839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76638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2992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6668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31259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4376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03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88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C629E-D6C0-4322-8682-AD7EB6F0C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660978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D6C6E-FC45-4346-A5D1-F4565F51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F52FD-95A5-41E2-BCD3-16E3637D93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220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02298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64543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94829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930242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76008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2160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85462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31964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4410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6845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7412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2804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9461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0693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79079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65294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43093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80525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5709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924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1199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90820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208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7751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4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- 2018-03-23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sé, te amo!  "The Shape of Moyo" 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727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CD89E-71E6-49E9-8D88-3300B2B2B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54543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2D60D-3780-4C60-8BFA-3886EA49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92789-A12D-4051-942C-839BD33A8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03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74054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70595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93317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7066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7674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9962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1649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99148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0960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3165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8359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34719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8220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4730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3159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02968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9966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9742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06102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5881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36816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9402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3981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341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- 2018-03-22 16:02:07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¡Combínalo como quieras!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74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99173-03CF-460D-9592-59A6A3386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2408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483E-C6E0-4971-A13F-3CCFE689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81889-D5F0-4855-9AFE-C649B15B22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416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99170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6216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7059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98219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4735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25048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1926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73723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3724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9697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7437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64094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2016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6657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03031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8882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8475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0129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47719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6268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507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4805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3034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383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5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- 2018-03-21 11:41:40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para disfrutar con tu persona favorita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E5CA7-AC53-4599-B149-D838915BB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86885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CA5D-E4C3-4B57-A685-2E392671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40DCD-8DD1-44EC-A850-0553E5265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970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987194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1966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3715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34733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6500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2082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3470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90778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18806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3150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993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9001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5401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4296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43610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1272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0905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9192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2135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36247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52296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7356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369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912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01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- 2018-03-20 19:44:04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los ganador@s de la dinámica del día de ayer, los ganador@s son Joha March y Alejandro Hernadez Castro, favor escribir al correo marketing@moyo.cr para indicarles como retirar sus certificados, gracias a todos los que participaron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0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0B246-7FB2-460C-879A-5AF8AFF5D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02668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88C7D-F381-4DDF-95BA-3C575983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08622-ADC3-4D7B-A376-1F9820832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446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86087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2915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1733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78240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6849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79448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5303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07805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3209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86684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687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2908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18139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3590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12461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9566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58300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606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4089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68545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7298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8840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41249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861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1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- 2018-03-19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¡Etiquetal@! #mimoyo #moyoyogurt #moyoescomoyo #meencanta a todos los que etiqueten a su adicto a Moyo, van a participar en la rifa de certificados de productos Moyo, elegiremos 2 ganadores al azar, tienes tiempo hoy 19 de marzo del 2018, mañana daremos los ganadores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02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12259-A4BE-4033-B3ED-B0049133F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165413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8DCB-CB5B-461A-B729-A0076AEC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E930E-E32A-43EE-8E05-B3F4538B1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792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9615205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1323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63934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13258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4864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8511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9310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10135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64355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07873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0412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5435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19029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4130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32976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82581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55458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450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9615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70692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6254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3911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22041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0792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- 2018-03-17 18:46:01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Tarde para disfrutar de tu #moyofavorito #moyoyogurt #moyocr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6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48838-3A87-4372-8522-68D9A8350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69380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7598-64C0-433B-ABE9-955AF323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1ED35-6334-487A-9340-7249DE838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755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6469695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4100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7184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8248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97720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1103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2852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88181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1134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1960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8785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6239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21921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42684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17165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6730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1762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5695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34559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96145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3824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1363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96172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4167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4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- 2018-03-16 15:45:03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que eres súper fan de nuestras cucharas, por eso te dejamos aquí algunos usos &lt;3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07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21102-96FF-432B-BF1A-808618541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390315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64E2-AB08-4EA7-AD9A-7296F632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4A419-A97F-4830-9072-662156269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33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8373346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8644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130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9090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7694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1168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73792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40833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27708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39874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1497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5214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36001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8099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27075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76001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5229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14538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5166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92866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69071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7412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79249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515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1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- 2018-03-15 14:24:26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te cumplan!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93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38F4F-9D0A-4E1B-9725-DEBA9D007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8520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64F5-01AC-4FF1-A490-E73B1F0D7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842FE-995D-4AC7-A944-44F11625F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88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9304068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4006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8038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5283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38880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68739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38300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105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0315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99691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0549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9406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6202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19807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6622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22194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40332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8343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5985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7523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2523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7976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8093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54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08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F5314-1923-4D27-AC81-C9586FEF5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47715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BF45-DBBF-49A7-AD1C-D2A4C9614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B5F38-16AE-429C-978F-CDC45973C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552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455740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4221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95122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0134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0484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49626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9156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2776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89536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9810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6315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99995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9865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0885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72111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0601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7023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73458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4488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2336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4218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9150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9138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445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5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- 2018-03-14 09:27:20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donde viene el Yogut Natural con que preparamos tu #moyofavorito?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79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75537-8EA8-4E8F-AF15-9101FDA8B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65813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C399-9147-4D5F-899B-980E4661E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03678-763C-4988-9BE8-927CD5097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374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768575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98530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7202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3193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17550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4417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7321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0721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5374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2336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6500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2132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53880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7365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3410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7259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0945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7298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66893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10524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6684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78187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9939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7880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81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- 2018-03-13 11:01:42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23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49103-09BF-4A79-87F2-4DDA1F961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28763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AEBC6-B98C-4EA3-BDE4-D140EEFA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40D3EA-85E3-4CF7-81B2-0B4475099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165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10925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5326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04953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70955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2298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2567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2728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11365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82461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9743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4877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57279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6806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84685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82924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7125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99395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3831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0959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14994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4070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34950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10379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382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08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23:44:02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la ganadora de la dinámica de la Feria del Helado Artesanal #yosoyelganadordeunmesdemoyo, su nombre es Diana Altamirano, favor contactarnos al correo: marketing@moyo.cr 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14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CBEDA-CE37-4316-BB11-93E8E9A4E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35220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FDCB-51E0-453C-8E08-2F0580E4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4387F-63C4-4B91-9232-4050F4696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70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38622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13207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94110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78252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59699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2470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3741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65783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3514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6175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8411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6123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6663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9147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1112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1938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48381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9416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26510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10300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9910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971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96258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397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2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- 2018-03-12 15:17:30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Moyo siempre es una idea brillante..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16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68A7D-F89D-4568-B96C-39AE0B034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75353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BF18-1082-4A82-8109-FEAA2093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C907B-1610-4DAF-99C5-35C5BB09C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244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952452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91241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2418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98124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0356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6104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96059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14945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7875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75688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4722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08046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7667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7006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23706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6370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7949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7166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4654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8511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00371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08974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16765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648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7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17:33:45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#feriadelheladoartesanal #yeti #yosoyelganadordeunmesdemoyo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47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63385-F709-44FC-BDB9-E17CA8A1D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427920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B602-90B2-402D-94AB-359C6F88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C73DA-B4A3-4AFE-AD9C-5FFA702D0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105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487701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4097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8982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3239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44585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6684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69238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7774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2482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9073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4651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2576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8718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04284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9273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33775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1593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75535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0133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3087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7520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2576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90223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3434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1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17:07:51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Yeti a la #feriadelHeladoArtesanal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2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26570-19AC-4F9D-96A5-9C3DC003D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23299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2DFC9-0DD3-4075-A7CD-0F84B308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0C819F-82B3-4A70-A1B8-C3E5D383A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38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242737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6341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09299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5178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9468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1887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96668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5805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2737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50267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41553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29382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75543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04237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85307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1006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1824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96455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292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0817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674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6128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88976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6827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6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12:18:34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Visítanos en nuestro stand en el #FestivaldelHeladoArtesanal, compra tu #moyofavorito tomate una foto y la compartes en nuestro muro y usa el #yosoyelganadordeMoyoPorUnmes, daremos el ganador el día lunes 13 de marzo, no dejes de participar ❤️❤️❤️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75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0061C-797F-4890-92E7-BA79BD0F1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040004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497BE-9F26-4242-BD75-F0DB1A32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0CC71B-6A3E-439E-B55A-0C0805D31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1615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593530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5595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7930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58705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0677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3619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6826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25291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74455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4219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428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80325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7717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7765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3450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02830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0689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6367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3134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51503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9506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24093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491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4807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49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- 2018-03-10 08:58:08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nuestro stand tendremos muchas sorpresas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0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44DBB-8047-40A3-8985-0242FC872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22634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4D805-831B-411C-A003-0128AE88E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E2D80-9407-46D3-8B65-EA1ACC759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48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641163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6635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3265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8440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6082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56984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702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0527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1913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5873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0638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1224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83214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33423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2134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66753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11219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9469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37009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8861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7784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2595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5477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5167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36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siempre, toda la vida #mimoyo #moyoyogurt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F875E-1A22-4611-B62F-2227E6D35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50272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F2BB-CFB0-464B-B994-B9AF8E160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55471-D753-4EEF-AC2F-122544F81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151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5415309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60466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4092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18439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01937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98141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9799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92126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27122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98708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26334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29227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77866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0246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2407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4889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2249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28487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9695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3292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77236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9988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864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010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02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19:29:46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l@s ganador@s de la dinámica del 07 de marzo son Sherling Peralta Palacios y Mónica Cordero M, favor enviar un correo electrónico al correo marketing@moyo.cr, para indicarles como retirar su premio, gracias a todos los que participaron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971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64D75-68E4-4C87-ABEE-880980F88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94055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C772-1801-411B-869A-7C7F430BC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A986B-DFF9-459F-AA6F-F51ED88A4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46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62622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7688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49441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657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1538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7591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9447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790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8434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7376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423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67373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95882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7434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4461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19240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3247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6344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2582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9283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6864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47069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0625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5721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6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- 2018-03-08 13:15:40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 te amo moyo #mifav #meencantas #miheladofavorito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94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E1842-41FF-4441-97B9-622624990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96260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5B733-5896-4CF0-9075-73A6DBFBD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13882-AE29-4838-9BE7-B03257AA3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863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624400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7927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2908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40817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1044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0552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04585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5219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0803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129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77583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4066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2240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71474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0201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72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5857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61165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62438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7292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7987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3102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4534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213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7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- 2018-03-07 12:44:27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 para disfrutar con la mejor compañía ❤️ ver reglamento en Facebook
Dinos con quien quieres compartir este 2 x 1 y participa en la rifa de 2 certificados de productos Moyo, tienes hasta el 07 de marzo para participar del 2018, serán elegidos 2 ganadores al azar, no dejes de participar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68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1101-49AA-49E1-86F1-F46D1F5D5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44909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3529</Words>
  <Application>Microsoft Office PowerPoint</Application>
  <PresentationFormat>On-screen Show (4:3)</PresentationFormat>
  <Paragraphs>2128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Calibri</vt:lpstr>
      <vt:lpstr>Arial</vt:lpstr>
      <vt:lpstr>quintly_template</vt:lpstr>
      <vt:lpstr>My Dashboard</vt:lpstr>
      <vt:lpstr>Facebook Fans Total</vt:lpstr>
      <vt:lpstr>Facebook Own Posts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Post Type Distribution Per Profile</vt:lpstr>
      <vt:lpstr>Facebook Sponsored Posts Distribution</vt:lpstr>
      <vt:lpstr>Facebook Hashtag Detection - 1 of 3</vt:lpstr>
      <vt:lpstr>Facebook Hashtag Detection - 2 of 3</vt:lpstr>
      <vt:lpstr>Facebook Hashtag Detection - 3 of 3</vt:lpstr>
      <vt:lpstr>Facebook Own Video Posts</vt:lpstr>
      <vt:lpstr>Facebook Video Type Distribution</vt:lpstr>
      <vt:lpstr>Facebook Post Type Distribution</vt:lpstr>
      <vt:lpstr>Facebook Published Posts Table - 1 of 26</vt:lpstr>
      <vt:lpstr>Facebook Published Posts Table - 2 of 26</vt:lpstr>
      <vt:lpstr>Facebook Published Posts Table - 3 of 26</vt:lpstr>
      <vt:lpstr>Facebook Published Posts Table - 4 of 26</vt:lpstr>
      <vt:lpstr>Facebook Published Posts Table - 5 of 26</vt:lpstr>
      <vt:lpstr>Facebook Published Posts Table - 6 of 26</vt:lpstr>
      <vt:lpstr>Facebook Published Posts Table - 7 of 26</vt:lpstr>
      <vt:lpstr>Facebook Published Posts Table - 8 of 26</vt:lpstr>
      <vt:lpstr>Facebook Published Posts Table - 9 of 26</vt:lpstr>
      <vt:lpstr>Facebook Published Posts Table - 10 of 26</vt:lpstr>
      <vt:lpstr>Facebook Published Posts Table - 11 of 26</vt:lpstr>
      <vt:lpstr>Facebook Published Posts Table - 12 of 26</vt:lpstr>
      <vt:lpstr>Facebook Published Posts Table - 13 of 26</vt:lpstr>
      <vt:lpstr>Facebook Published Posts Table - 14 of 26</vt:lpstr>
      <vt:lpstr>Facebook Published Posts Table - 15 of 26</vt:lpstr>
      <vt:lpstr>Facebook Published Posts Table - 16 of 26</vt:lpstr>
      <vt:lpstr>Facebook Published Posts Table - 17 of 26</vt:lpstr>
      <vt:lpstr>Facebook Published Posts Table - 18 of 26</vt:lpstr>
      <vt:lpstr>Facebook Published Posts Table - 19 of 26</vt:lpstr>
      <vt:lpstr>Facebook Published Posts Table - 20 of 26</vt:lpstr>
      <vt:lpstr>Facebook Published Posts Table - 21 of 26</vt:lpstr>
      <vt:lpstr>Facebook Published Posts Table - 22 of 26</vt:lpstr>
      <vt:lpstr>Facebook Published Posts Table - 23 of 26</vt:lpstr>
      <vt:lpstr>Facebook Published Posts Table - 24 of 26</vt:lpstr>
      <vt:lpstr>Facebook Published Posts Table - 25 of 26</vt:lpstr>
      <vt:lpstr>Facebook Published Posts Table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2018-04-07T14:06:01Z</dcterms:created>
  <dcterms:modified xsi:type="dcterms:W3CDTF">2018-04-07T14:08:30Z</dcterms:modified>
</cp:coreProperties>
</file>