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7F433-2C04-4FCD-B18D-1C5B9A580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FFE5E3-2C7A-4DA4-B260-06DB705ED8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1401224"/>
              </p:ext>
            </p:extLst>
          </p:nvPr>
        </p:nvGraphicFramePr>
        <p:xfrm>
          <a:off x="457200" y="1731963"/>
          <a:ext cx="8229600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10729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3691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73442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99094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7244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15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- 2018-02-13 12:38:44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Después de la cena de San Valentín, un postre en casa 🍨. 😍 #postre #helado #yummy #icecream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672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- 2018-03-01 14:08:22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Verano☀️ a Moyo y Volvió el  Delicioso Sabor de #mango no te lo pierdas ♥ #moyocr#moyofanscr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8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- 2018-02-06 20:31:29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#SoloPorqueSí 😍 •
•
•
•
•
•
•
#yummy #milkshake #fotodeldia #postre #POPS 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797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- 2018-03-02 13:24:52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difícil resistirse a un MOYO 😍comprobado nadie puede decir que no.. #mimoyo #moyoyogurt #moyocr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45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- 2018-02-16 20:22:53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¿Por cuál venís? 🙊 #HeladosPOPS #yummy #icecream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65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- 2018-02-12 13:55:52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así se ve, ¿te imaginás cómo sabe? 😍🙃 #BoomShakalaka #helado #fotodeldia 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148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C6FA4-A760-4810-882E-9B5B7DA98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619880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0214C-C7F2-4012-B5ED-23B0E11BD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840D52-90BF-40FB-BDD4-B20BD7F61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4084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47087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7489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9790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181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8200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30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- 2018-02-24 14:24:51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clima lo amerita. 👌🏽😍 #POPS #canasta #sundae #helado #icecream #yummy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06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- 2018-02-22 12:49:11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 Como para hoy.
•
#Repost @costaricaeats with @get_repost
・・・
Tarde de Verano 🌻🌞perfecta para un 🍦!!
—&gt; Brownderby🍫 de helado de galleta 🍪 en una canasta de waffle. 👅🤤🤤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670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- 2018-03-04 14:30:46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Hasta el infinito y mas haya amo a mi Moyo.. #meencanta #mifavorito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69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- 2018-02-22 22:07:05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abrimos Plaza Atlantis ❤️ te esperamos 😍#apertura#moyocr#felicidad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20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- 2018-02-15 13:47:12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Topping del Mes de Febrero, Corazones de Chocolate Blanco, no dejes de probarlo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12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- 2018-02-25 13:24:44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Triple helado, triple sabor. ¿Adivinan cuál es el primer sabor? 🙊 #helado #icecream #yummy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96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- 2018-02-22 14:26:53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Recuerda siempre ser feliz #mimoyo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853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2F2B3-52E6-4904-AB0F-F4E2059EB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685173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76339-F2DE-4D32-9F28-5CF1E81D0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EDF39-B200-4EF1-8C81-3BA65039D9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2602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67266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02496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8692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1275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123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90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- 2018-02-14 11:51:49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#felizdiadelamorylaamistad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35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- 2018-02-20 10:52:56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Meriendas para sentirse bien. 😊 #Yogurt #POPS #yummy #fotodeldia #parque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56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- 2018-02-16 14:06:47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celebrando el mes del Amor y la Amistad ♥♥♥#amor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06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- 2018-02-21 13:49:27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Dos shakes, solo un verdadero fan los reconoce. ¿Cuál elegirás hoy? 😍 #yummy #POPS #postre #helado #icecream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- 2018-02-27 17:05:32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Preparando tus gustos con amor desde 1968. 😍💕 Últimos días para disfrutar del sabor del mes: chocolate. 🍫 #helado #yummy #icecream #fotodedia #postre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99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- 2018-02-08 20:33:53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felicidad sabe a Pops. 💕 •
•
•
•
•
•
#milkshake #yummy #love #postre #picoftheday #fotodeldia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54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721D6-66EB-467E-ACB8-B3042ABA0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3017876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ABFA8-EE11-462D-B125-06A5F7E12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F7077-8248-4B8C-8142-783A64B0D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2202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884956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1284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11138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2088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2929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9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- 2018-02-19 22:46:34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Permiso, es momento del postre. 😋 #Pops #yummy #postre #helado #icecream #sundae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35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- 2018-02-10 12:48:08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mañana muy POPS. 😍 #merienda #fotodeldia #yogurt #yummy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70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- 2018-02-26 11:05:46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 qué hora del día disfrutás del tuyo? 😍 #yogurt #yummy #merienda #fresa #🍓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01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- 2018-02-23 11:58:40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Hecho con fresas reales🍓 Etiquetá a tu amig@ amante de esta fruta y este helado. 😍 #fresas #strawberry #helado #icecream #yummy #fotodeldia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739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- 2018-02-14 14:31:26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quién venís por una pareja perfecta como una MilkShake de dos sabores? ❤️ #SanValentín #UnaOcasiónParaCompartir #fotodeldia #milkshake #postre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415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- 2018-02-14 20:55:11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quién vas a venir por un postre este día del amor y la amistad? 💕 #sanvalentin #amor #yummy #postre #malteada #milkshake #videodeldia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717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03B9E-71CE-4B90-ABE5-959EEB3F33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7200634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411</Words>
  <Application>Microsoft Office PowerPoint</Application>
  <PresentationFormat>On-screen Show (4:3)</PresentationFormat>
  <Paragraphs>153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Posts Table - 1 of 4</vt:lpstr>
      <vt:lpstr>Instagram Posts Table - 2 of 4</vt:lpstr>
      <vt:lpstr>Instagram Posts Table - 3 of 4</vt:lpstr>
      <vt:lpstr>Instagram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4</dc:title>
  <dc:creator>Administrator</dc:creator>
  <cp:lastModifiedBy>Administrator</cp:lastModifiedBy>
  <cp:revision>1</cp:revision>
  <dcterms:created xsi:type="dcterms:W3CDTF">2018-03-09T01:07:22Z</dcterms:created>
  <dcterms:modified xsi:type="dcterms:W3CDTF">2018-03-09T01:08:37Z</dcterms:modified>
</cp:coreProperties>
</file>