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B7826-4897-4530-8215-CEA403207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FCDF05-E5AD-41B0-8586-653750DEBE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3213311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78513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0718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2994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8504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0987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9880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8194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8801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913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- 2018-02-05 14:35:03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con la dinámica,¡Hoy es tu día de suerte! solo dale like y comparte esta publicación!, el ganador será escogido al azar!(el ganador gana 5 moyos) tienes tiempo hasta el 05 de febrero♥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8.9210%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653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- 2018-02-28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¡Este y todos los jueves, los cumpleañeros del mes disfrutan de un 25% de descuento para darse un gusto con sus amigos! 🙊
¡Etiquetá a tu amig@ que nació en marzo para que te invite!🎈🎊
Ver Reglamento: https://goo.gl/7GE1NZ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682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- 2018-02-26 14:33:14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¡Descubrí esta NUEVA y deliciosa opción! Paleta Choco Shock: Sándwich de helado bañado de chocolate por solo ¢1100. ❤️  #SoloPorqueSí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3.5417%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981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- 2018-02-13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Corrales, Carrillo, Murillo, Barahona, Rucci 🙊 y Laffeter tienen un 30% de descuento este miércoles 14 de febrero. 
Etiquetá a TODOS los que conozcás para que te inviten por ser San Valentín.❤️ 
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3.3599%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930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E3DB1E-E2B5-4953-9E22-6BBDC5BCB4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2642725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36E67-28DA-48DB-A7D3-1B86337C1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59430B-C357-494A-A967-C4E5A75970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4494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33331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3918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19040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1594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0385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9990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7417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8677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466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- 2018-02-20 20:54:19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Rucci, Corea, Calderón, Bogantes, Aguilar y Seas tienen un 30% de descuento este miércoles.
Etiquetá a los que conozcás para que te inviten. 
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86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- 2018-02-06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Matamoros, Chavarri, Varela, Sibaja, Ross y Guajardo tienen un 30% de descuento este miércoles 7 de febrero. 
Etiquetá a todos los que conozcás para que te inviten. 🙊 
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021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- 2018-02-26 13:19:49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Obvio nunca es suficiente M O Y O :) #conmoyonosemetan #mimoyo #moyoescomoyo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023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- 2018-03-01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Llego el Verano☀️ a Moyo y Volvió el  Delicioso Sabor de Mango, no te lo pierdas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748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- 2018-02-27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Cervantes, Zeledón, Castañeda, Villaplana, Pessoa y Betancourt para disfrutar de un 30% de descuento este miércoles. 
Etiquetá a TODOS los que conozcás para que te inviten.❤️ 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634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D96B4A-C3F4-4B2C-911E-51B030607A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1776073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42990-CEDA-42DD-9245-5FC6E56BE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016C1B-5816-4255-BC05-8B1F5E2987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1522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05243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043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6504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7027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502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5377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2962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3300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262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- 2018-02-10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Comentá cuál es la letra con el camino correcto para llegar a la pareja de Milk Shakes.😍 Con tu comentario quedás participando por dos MilkShakes para vos y tu persona favorita. 💕 Serán 3 ganadores. 
Ver reglamento: https://goo.gl/jKaoXh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14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- 2018-02-06 13:17:45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con la dinámica del mes del amor y la amistad¿Qué sabor te gustaría que hubiera en Moyo? el ganador gana 6 moyos, el ganador se elije al azar entre todos los que participen, tienes tiempo hasta el 06 de febrero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058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Estación Dos Pinos - 2018-02-27 19:12:54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Hay un nuevo plan en Alajuela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644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- 2018-03-01 11:02:19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¡Descubrí esta NUEVA y deliciosa opción! Paleta Choco Shock: Sándwich de helado bañado de chocolate por solo ¢1100. ❤️ #SoloPorqueSí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884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- 2018-02-21 16:40:00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Etiquetá a ese amig@ en el que pensás cuando ves una R para que te invite a un gusto de POPS. #SoloPorqueSí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598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B76C12-FE4F-461A-AE21-0FDBB88998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2191822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86D9C-F4F0-42F6-A0D8-239590AE4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4EED38-1D12-4477-8C0F-E63EDC4C2B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1762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75032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5918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4761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4591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3209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9866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3220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8799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915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- 2018-02-08 13:22:33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con las dinámica del mes del amor y la amistad, 
dimos ¿Cuál es tu topping favorito? el ganad@r sera elegid@ al azar y ganara 8 moyos, tienes tiempo hasta el 08 de febrero, no dejes de participar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161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- 2018-02-19 21:00:00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tres opciones de esta temporada, ¿cuál es tu favorita? 😍 
a. Coquiño
b. Churchill Parfait
c. Sabor del Mes Chocolate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738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- 2018-02-01 13:02:35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todos nuestros fans hoy iniciamos nuestra dinámica del mes del amor y la amistad, el día de hoy nos tienes que contar que quieres este 14 de febrero ♥
Vamos a elegir una ganador entre todos los que participen el día de hoy estamos obsequiando un certificado de helados Moyo :) 
Tienes tiempo hasta el 01 de febrero es una dinámica por día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237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- 2018-02-02 17:13:21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¿A quién se le antoja un cono de Chocolate para estrenar febrero?😍🍫 Aprovechá nuestro Sabor del Mes por solo ¢750 en tu cono regular.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02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A374E-22AC-499C-9452-7D2FA3C36D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1292594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8DDAC-626A-41DD-871F-05DAD6168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EF7254-116D-497A-B50D-64F4B0D1E2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9189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87884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3944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8715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0044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321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0800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5767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8902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796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- 2018-02-02 13:30:01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con la dinámica, tómate una foto con tu pareja, mejor amigo, hermano, mascota o con quien tu quieras compártela en los comentarios y dinos por qué deberían ganar! elegiremos la mejor pareja ♥ tienes tiempo hasta el 2 de febrero y el ganador gana 2 certificados de Moyo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63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- 2018-02-15 10:53:00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visitar nuestro Stand en la Feria de Empleo de la Municipalidad de Escazú, vení de 10:00 a.m. a 3:00 p.m. Estamos buscando personal para todas las áreas de nuestra Empresa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492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- 2018-03-02 13:24:09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difícil resistirse a un MOYO 😍comprobado nadie puede decir que no.. #mimoyo #moyoyogurt #moyocr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419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- 2018-02-06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Hay dos tipos de personas en San Valentín: el enamorado y el despechado. 😄 ¿Cómo te sentís vos este año? Etiquetá a la persona que te tiene cautivado.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793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- 2018-02-14 13:03:22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en este día del amor y la amistad, cuéntanos por qué amas Moyo, escogeremos un ganador al azar, tienen tiempo hasta el 14 de febrero, hoy rifamos 14 moyos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100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041A76-60C6-4148-B95C-E17E20C086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3914142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F896D-1534-4091-B754-4E49775B6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5D76F3-6E30-4623-BE1A-33775500C1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2965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0788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2839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6210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0365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9258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5361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0381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6832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66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- 2018-02-12 16:30:01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en tu cédula, tu domicilio o lugar de nacimiento es La Unión, vení este martes  13 de febrero a cualquiera de nuestras heladerías y recibí un 20% de descuento en tus productos POPS favoritos. 💕 
Recordá solicitar tu descuento en la caja y presentar tu identificación. �
Ver reglamento en: goo.gl/lhuS9h 🙋🏻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40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- 2018-02-04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Febrero es el mes de los amantes del chocolate, disfrutá nuestro cono regular con el sabor del mes por solo ¢750. ❤️🍫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623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F36505-E9B9-4CF4-9B9A-14C6AFA63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10884954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517</Words>
  <Application>Microsoft Office PowerPoint</Application>
  <PresentationFormat>On-screen Show (4:3)</PresentationFormat>
  <Paragraphs>260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6</dc:title>
  <dc:creator>Administrator</dc:creator>
  <cp:lastModifiedBy>Administrator</cp:lastModifiedBy>
  <cp:revision>1</cp:revision>
  <dcterms:created xsi:type="dcterms:W3CDTF">2018-03-09T00:35:37Z</dcterms:created>
  <dcterms:modified xsi:type="dcterms:W3CDTF">2018-03-09T00:38:13Z</dcterms:modified>
</cp:coreProperties>
</file>