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7267-0664-4533-9EB4-7AB59801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7DC51-D1CF-4587-9BF5-DA01C4A6F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448914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21049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330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052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868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905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339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2140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25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- 2018-02-05 14:35:03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dinámica,¡Hoy es tu día de suerte! solo dale like y comparte esta publicación!, el ganador será escogido al azar!(el ganador gana 5 moyos) tienes tiempo hasta el 05 de febrero♥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 🙊
¡Etiquetá a tu amig@ que nació en marzo para que te invite!🎈🎊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4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14:33:14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11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- 2018-02-13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Corrales, Carrillo, Murillo, Barahona, Rucci 🙊 y Laffeter tienen un 30% de descuento este miércoles 14 de febrero. 
Etiquetá a TODOS los que conozcás para que te inviten por ser San Valentín.❤️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717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8B5C4-F874-4FE8-B082-F7FFAEDB0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962777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C117D-E167-4718-AE40-5F20AC047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DEDBC-3481-4D5A-9A0B-39706DD28A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067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85329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087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513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0224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778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285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827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21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23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- 2018-02-20 20:54:19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Rucci, Corea, Calderón, Bogantes, Aguilar y Seas tienen un 30% de descuento este miércoles.
Etiquetá a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6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Matamoros, Chavarri, Varela, Sibaja, Ross y Guajardo tienen un 30% de descuento este miércoles 7 de febrero. 
Etiquetá a todos los que conozcás para que te inviten. 🙊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6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- 2018-02-26 13:19:49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Obvio nunca es suficiente M O Y O :) #conmoyonosemetan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6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- 2018-03-01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Mango, no te lo pierdas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9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Cervantes, Zeledón, Castañeda, Villaplana, Pessoa y Betancourt para disfrutar de un 30% de descuento este miércoles. 
Etiquetá a TODOS los que conozcás para que te inviten.❤️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785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25B69-F865-4D70-8969-960BA23DB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50246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4804C-1DB9-4067-B59D-16F45ECAF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E84A2-0502-4A26-99DC-10D9DD346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6638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0526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277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137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135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737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51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515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622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7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Comentá cuál es la letra con el camino correcto para llegar a la pareja de Milk Shakes.😍 Con tu comentario quedás participando por dos MilkShakes para vos y tu persona favorita. 💕 Serán 3 ganadores. 
Ver reglamento: https://goo.gl/jKaoXh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9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- 2018-02-06 13:17:45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 del mes del amor y la amistad¿Qué sabor te gustaría que hubiera en Moyo? el ganador gana 6 moyos, el ganador se elije al azar entre todos los que participen, tienes tiempo hasta el 06 de febrero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29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Estación Dos Pinos - 2018-02-27 19:12:54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un nuevo plan en Alajuela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08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- 2018-03-01 11:02:19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8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- 2018-02-21 16:40:00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Etiquetá a ese amig@ en el que pensás cuando ves una R para que te invite a un gusto de POPS. #SoloPorqueSí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35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A925D-6C5F-41F6-B073-0DD607A28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11886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FE688-D455-4386-A8B9-E6398922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3A48B-10B2-436A-9A5D-DBDA917A7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1346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83122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446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113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636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756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801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365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839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14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- 2018-02-08 13:22:33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las dinámica del mes del amor y la amistad, 
dimos ¿Cuál es tu topping favorito? el ganad@r sera elegid@ al azar y ganara 8 moyos, tienes tiempo hasta el 08 de febrero, no dejes de participar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11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- 2018-02-19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tres opciones de esta temporada, ¿cuál es tu favorita? 😍 
a. Coquiño
b. Churchill Parfait
c. Sabor del Mes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- 2018-02-01 13:02:35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todos nuestros fans hoy iniciamos nuestra dinámica del mes del amor y la amistad, el día de hoy nos tienes que contar que quieres este 14 de febrero ♥
Vamos a elegir una ganador entre todos los que participen el día de hoy estamos obsequiando un certificado de helados Moyo :) 
Tienes tiempo hasta el 01 de febrero es una dinámica por día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0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- 2018-02-02 17:13:21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quién se le antoja un cono de Chocolate para estrenar febrero?😍🍫 Aprovechá nuestro Sabor del Mes por solo ¢750 en tu cono regular.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28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93435-8119-4773-ACE8-8EFF6581D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406995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BAD2F-9AAA-4075-93FE-929971489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CB83B7-63AE-4DE4-A479-E0BB827DB2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217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2522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216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242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490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230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439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661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145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8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- 2018-02-02 13:30:01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 tómate una foto con tu pareja, mejor amigo, hermano, mascota o con quien tu quieras compártela en los comentarios y dinos por qué deberían ganar! elegiremos la mejor pareja ♥ tienes tiempo hasta el 2 de febrero y el ganador gana 2 certificados de 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3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- 2018-02-15 10:53:00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visitar nuestro Stand en la Feria de Empleo de la Municipalidad de Escazú, vení de 10:00 a.m. a 3:00 p.m. Estamos buscando personal para todas las áreas de nuestra Empresa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6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- 2018-03-02 13:24:09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7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dos tipos de personas en San Valentín: el enamorado y el despechado. 😄 ¿Cómo te sentís vos este año? Etiquetá a la persona que te tiene cautivado.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15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- 2018-02-14 13:03:22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este día del amor y la amistad, cuéntanos por qué amas Moyo, escogeremos un ganador al azar, tienen tiempo hasta el 14 de febrero, hoy rifamos 14 moyos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37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9D5B0-AB37-4622-AF77-72B58CED8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110005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54F2B-A3E6-4B2B-8B7E-FC120610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7350E-01E4-45B8-8EF4-4E744515E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460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98134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7860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700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126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447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272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59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106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0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- 2018-02-12 16:30:01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La Unión, vení este martes  13 de febrero a cualquiera de nuestras heladerías y recibí un 20% de descuento en tus productos POPS favoritos. 💕 
Recordá solicitar tu descuento en la caja y presentar tu identificación. �
Ver reglamento en: goo.gl/lhuS9h 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23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Febrero es el mes de los amantes del chocolate, disfrutá nuestro cono regular con el sabor del mes por solo ¢750. ❤️🍫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49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F9811-B0E3-4487-913A-769C3A8D7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825739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517</Words>
  <Application>Microsoft Office PowerPoint</Application>
  <PresentationFormat>On-screen Show (4:3)</PresentationFormat>
  <Paragraphs>260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6</dc:title>
  <dc:creator>Administrator</dc:creator>
  <cp:lastModifiedBy>Administrator</cp:lastModifiedBy>
  <cp:revision>1</cp:revision>
  <dcterms:created xsi:type="dcterms:W3CDTF">2018-03-09T00:32:37Z</dcterms:created>
  <dcterms:modified xsi:type="dcterms:W3CDTF">2018-03-09T00:35:12Z</dcterms:modified>
</cp:coreProperties>
</file>