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D14B-8A2C-4459-9037-4F8485F9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BCB0A-79A1-4FF5-8808-F7B52270B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569455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93287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784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73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216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582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852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966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22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7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- 2018-02-05 14:35:03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dinámica,¡Hoy es tu día de suerte! solo dale like y comparte esta publicación!, el ganador será escogido al azar!(el ganador gana 5 moyos) tienes tiempo hasta el 05 de febrero♥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64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 🙊
¡Etiquetá a tu amig@ que nació en marzo para que te invite!🎈🎊
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0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- 2018-02-26 14:33:14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1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- 2018-02-13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Corrales, Carrillo, Murillo, Barahona, Rucci 🙊 y Laffeter tienen un 30% de descuento este miércoles 14 de febrero. 
Etiquetá a TODOS los que conozcás para que te inviten por ser San Valentín.❤️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05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95414-3E6E-452C-B7D9-033435204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47641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62B0E-51E8-48A7-9F9D-D0B41749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08829C-0BD8-45EB-B3C7-F694ABBB4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779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182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873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893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59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88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413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73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731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87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- 2018-02-20 20:54:19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Rucci, Corea, Calderón, Bogantes, Aguilar y Seas tienen un 30% de descuento este miércoles.
Etiquetá a los que conozcás para que te inviten.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Matamoros, Chavarri, Varela, Sibaja, Ross y Guajardo tienen un 30% de descuento este miércoles 7 de febrero. 
Etiquetá a todos los que conozcás para que te inviten. 🙊 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6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- 2018-02-26 13:19:49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Obvio nunca es suficiente M O Y O :) #conmoyonosemetan #mimoyo #moyoescomoyo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2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- 2018-03-01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Llego el Verano☀️ a Moyo y Volvió el  Delicioso Sabor de Mango, no te lo pierdas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8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Cervantes, Zeledón, Castañeda, Villaplana, Pessoa y Betancourt para disfrutar de un 30% de descuento este miércoles. 
Etiquetá a TODOS los que conozcás para que te inviten.❤️ 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78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C57D6-37A5-429B-B453-29EAFDBDD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545059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6A40-61AC-4F9F-886B-888D1FAC5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B3DD1-A5AB-4779-8262-BB4E0CD54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421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5838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9654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600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626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332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122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63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9119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23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Comentá cuál es la letra con el camino correcto para llegar a la pareja de Milk Shakes.😍 Con tu comentario quedás participando por dos MilkShakes para vos y tu persona favorita. 💕 Serán 3 ganadores. 
Ver reglamento: https://goo.gl/jKaoXh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0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- 2018-02-06 13:17:45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 del mes del amor y la amistad¿Qué sabor te gustaría que hubiera en Moyo? el ganador gana 6 moyos, el ganador se elije al azar entre todos los que participen, tienes tiempo hasta el 06 de febrero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8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Estación Dos Pinos - 2018-02-27 19:12:54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un nuevo plan en Alajuela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- 2018-03-01 11:02:19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¡Descubrí esta NUEVA y deliciosa opción! Paleta Choco Shock: Sándwich de helado bañado de chocolate por solo ¢1100. ❤️ #SoloPorqueSí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10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- 2018-02-21 16:40:00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Etiquetá a ese amig@ en el que pensás cuando ves una R para que te invite a un gusto de POPS. #SoloPorqueSí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596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043E4-43D4-4979-ADF6-0A23441F7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180003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CE6F7-403A-4825-B85B-D09D808B3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342D3D-401F-4180-84E7-9A3AD51BA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906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8005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401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37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0506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954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61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35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1437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- 2018-02-08 13:22:33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las dinámica del mes del amor y la amistad, 
dimos ¿Cuál es tu topping favorito? el ganad@r sera elegid@ al azar y ganara 8 moyos, tienes tiempo hasta el 08 de febrero, no dejes de participar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6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- 2018-02-19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tres opciones de esta temporada, ¿cuál es tu favorita? 😍 
a. Coquiño
b. Churchill Parfait
c. Sabor del Mes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19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- 2018-02-01 13:02:35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todos nuestros fans hoy iniciamos nuestra dinámica del mes del amor y la amistad, el día de hoy nos tienes que contar que quieres este 14 de febrero ♥
Vamos a elegir una ganador entre todos los que participen el día de hoy estamos obsequiando un certificado de helados Moyo :) 
Tienes tiempo hasta el 01 de febrero es una dinámica por día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04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- 2018-02-02 17:13:21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se le antoja un cono de Chocolate para estrenar febrero?😍🍫 Aprovechá nuestro Sabor del Mes por solo ¢750 en tu cono regular.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008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61DE4-B7E1-412F-BFCF-7E8594550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347226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5EFF0-0F99-4BCE-86E6-0712D502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6706F-4318-4504-86B6-EFCC8C5C1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524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3872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887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68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677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13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98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992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85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7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- 2018-02-02 13:30:01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con la dinámica, tómate una foto con tu pareja, mejor amigo, hermano, mascota o con quien tu quieras compártela en los comentarios y dinos por qué deberían ganar! elegiremos la mejor pareja ♥ tienes tiempo hasta el 2 de febrero y el ganador gana 2 certificados de Moyo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99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- 2018-02-15 10:53:00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visitar nuestro Stand en la Feria de Empleo de la Municipalidad de Escazú, vení de 10:00 a.m. a 3:00 p.m. Estamos buscando personal para todas las áreas de nuestra Empresa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64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- 2018-03-02 13:24:09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difícil resistirse a un MOYO 😍comprobado nadie puede decir que no.. #mimoyo #moyoyogurt #moyocr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3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Hay dos tipos de personas en San Valentín: el enamorado y el despechado. 😄 ¿Cómo te sentís vos este año? Etiquetá a la persona que te tiene cautivado.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73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- 2018-02-14 13:03:22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este día del amor y la amistad, cuéntanos por qué amas Moyo, escogeremos un ganador al azar, tienen tiempo hasta el 14 de febrero, hoy rifamos 14 moyos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846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14A7E-9B56-4FCB-BC1B-3D6FB1A48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377037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F426-1CA0-47A5-8FD5-BD4A4CCA8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06104D-F23D-4B3A-A283-602D81851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35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1814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40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341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2729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856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425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879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60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8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- 2018-02-12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La Unión, vení este martes  13 de febrero a cualquiera de nuestras heladerías y recibí un 20% de descuento en tus productos POPS favoritos. 💕 
Recordá solicitar tu descuento en la caja y presentar tu identificación. �
Ver reglamento en: goo.gl/lhuS9h 🙋🏻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3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- 2018-02-04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Febrero es el mes de los amantes del chocolate, disfrutá nuestro cono regular con el sabor del mes por solo ¢750. ❤️🍫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58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4CC7F-229E-4A20-90BE-2E7CAB0B6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298573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517</Words>
  <Application>Microsoft Office PowerPoint</Application>
  <PresentationFormat>On-screen Show (4:3)</PresentationFormat>
  <Paragraphs>260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6</dc:title>
  <dc:creator>Administrator</dc:creator>
  <cp:lastModifiedBy>Administrator</cp:lastModifiedBy>
  <cp:revision>1</cp:revision>
  <dcterms:created xsi:type="dcterms:W3CDTF">2018-03-09T00:29:57Z</dcterms:created>
  <dcterms:modified xsi:type="dcterms:W3CDTF">2018-03-09T00:32:33Z</dcterms:modified>
</cp:coreProperties>
</file>