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20C0B-936F-42C6-A476-DED91701A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9DEBC-D186-4D00-A786-40F4B40B0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922336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42446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475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1993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8078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2836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6991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2510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4052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37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- 2018-02-05 14:35:03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dinámica,¡Hoy es tu día de suerte! solo dale like y comparte esta publicación!, el ganador será escogido al azar!(el ganador gana 5 moyos) tienes tiempo hasta el 05 de febrero♥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686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- 2018-02-28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 🙊
¡Etiquetá a tu amig@ que nació en marzo para que te invite!🎈🎊
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29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- 2018-02-26 14:33:14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- 2018-02-13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Corrales, Carrillo, Murillo, Barahona, Rucci 🙊 y Laffeter tienen un 30% de descuento este miércoles 14 de febrero. 
Etiquetá a TODOS los que conozcás para que te inviten por ser San Valentín.❤️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008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CA320-F3D6-4BF4-A42F-BBE6C736D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4203046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3CFE5-92F4-4B51-8F42-1F1FD0F6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F60506-0F13-4B51-9B93-A764CAE9C9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0412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68208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9052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7936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7734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621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513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395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4099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6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- 2018-02-20 20:54:19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Rucci, Corea, Calderón, Bogantes, Aguilar y Seas tienen un 30% de descuento este miércoles.
Etiquetá a los que conozcás para que te inviten.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99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Matamoros, Chavarri, Varela, Sibaja, Ross y Guajardo tienen un 30% de descuento este miércoles 7 de febrero. 
Etiquetá a todos los que conozcás para que te inviten. 🙊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29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- 2018-02-26 13:19:49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Obvio nunca es suficiente M O Y O :) #conmoyonosemetan #mimoyo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77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- 2018-03-01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Verano☀️ a Moyo y Volvió el  Delicioso Sabor de Mango, no te lo pierdas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07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- 2018-02-27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Cervantes, Zeledón, Castañeda, Villaplana, Pessoa y Betancourt para disfrutar de un 30% de descuento este miércoles. 
Etiquetá a TODOS los que conozcás para que te inviten.❤️ 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172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93BE8-84EC-4C5F-BD1C-045E16A3B4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96473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98F38-8C60-41E2-8B83-B130357EB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60574-3590-4507-B1C5-91D9DE394F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581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27666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0556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892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7114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718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2837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3934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824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15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- 2018-02-10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Comentá cuál es la letra con el camino correcto para llegar a la pareja de Milk Shakes.😍 Con tu comentario quedás participando por dos MilkShakes para vos y tu persona favorita. 💕 Serán 3 ganadores. 
Ver reglamento: https://goo.gl/jKaoXh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42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- 2018-02-06 13:17:45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 del mes del amor y la amistad¿Qué sabor te gustaría que hubiera en Moyo? el ganador gana 6 moyos, el ganador se elije al azar entre todos los que participen, tienes tiempo hasta el 06 de febrero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03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Estación Dos Pinos - 2018-02-27 19:12:54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un nuevo plan en Alajuela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08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- 2018-03-01 11:02:19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91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- 2018-02-21 16:40:00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Etiquetá a ese amig@ en el que pensás cuando ves una R para que te invite a un gusto de POPS. #SoloPorqueSí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826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D1DBA-DFF8-40AD-86DE-B72CFBCD9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656123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7C348-69F9-49F7-8ABD-9D3D1A167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E042FE-8312-40A1-A704-E3ED737E6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1378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97536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3475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4831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161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064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3982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4329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549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3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- 2018-02-08 13:22:33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las dinámica del mes del amor y la amistad, 
dimos ¿Cuál es tu topping favorito? el ganad@r sera elegid@ al azar y ganara 8 moyos, tienes tiempo hasta el 08 de febrero, no dejes de participar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3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- 2018-02-19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tres opciones de esta temporada, ¿cuál es tu favorita? 😍 
a. Coquiño
b. Churchill Parfait
c. Sabor del Mes 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9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- 2018-02-01 13:02:35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todos nuestros fans hoy iniciamos nuestra dinámica del mes del amor y la amistad, el día de hoy nos tienes que contar que quieres este 14 de febrero ♥
Vamos a elegir una ganador entre todos los que participen el día de hoy estamos obsequiando un certificado de helados Moyo :) 
Tienes tiempo hasta el 01 de febrero es una dinámica por día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26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- 2018-02-02 17:13:21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quién se le antoja un cono de Chocolate para estrenar febrero?😍🍫 Aprovechá nuestro Sabor del Mes por solo ¢750 en tu cono regular.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737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F87EB-0F0D-4634-BBB4-5B5ABF65E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758314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87B2C-037B-40C0-A2E5-58D39A52D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AC55F-BD43-45BA-A5BF-BCD56BBD0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145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17387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163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2323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245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1322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0217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439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3297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21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- 2018-02-02 13:30:01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dinámica, tómate una foto con tu pareja, mejor amigo, hermano, mascota o con quien tu quieras compártela en los comentarios y dinos por qué deberían ganar! elegiremos la mejor pareja ♥ tienes tiempo hasta el 2 de febrero y el ganador gana 2 certificados de 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084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- 2018-02-15 10:53:00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visitar nuestro Stand en la Feria de Empleo de la Municipalidad de Escazú, vení de 10:00 a.m. a 3:00 p.m. Estamos buscando personal para todas las áreas de nuestra Empresa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66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- 2018-03-02 13:24:09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difícil resistirse a un MOYO 😍comprobado nadie puede decir que no.. #mimoyo #moyoyogurt #moyocr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12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- 2018-02-06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dos tipos de personas en San Valentín: el enamorado y el despechado. 😄 ¿Cómo te sentís vos este año? Etiquetá a la persona que te tiene cautivado.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96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- 2018-02-14 13:03:22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este día del amor y la amistad, cuéntanos por qué amas Moyo, escogeremos un ganador al azar, tienen tiempo hasta el 14 de febrero, hoy rifamos 14 moyos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62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CA6BB-799F-4BF1-A71C-DC9DB8290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623710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E824D-0D45-4D89-9E2E-C30FC70AF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38145B-7DAB-4A6C-AE93-240DA5C496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876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24991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741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865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868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671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8264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3496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973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0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- 2018-02-12 16:30:01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La Unión, vení este martes  13 de febrero a cualquiera de nuestras heladerías y recibí un 20% de descuento en tus productos POPS favoritos. 💕 
Recordá solicitar tu descuento en la caja y presentar tu identificación. �
Ver reglamento en: goo.gl/lhuS9h 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1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Febrero es el mes de los amantes del chocolate, disfrutá nuestro cono regular con el sabor del mes por solo ¢750. ❤️🍫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45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0B1C7-8015-455A-85A6-A0E89951A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7650360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517</Words>
  <Application>Microsoft Office PowerPoint</Application>
  <PresentationFormat>On-screen Show (4:3)</PresentationFormat>
  <Paragraphs>260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6</dc:title>
  <dc:creator>Administrator</dc:creator>
  <cp:lastModifiedBy>Administrator</cp:lastModifiedBy>
  <cp:revision>1</cp:revision>
  <dcterms:created xsi:type="dcterms:W3CDTF">2018-03-09T00:16:58Z</dcterms:created>
  <dcterms:modified xsi:type="dcterms:W3CDTF">2018-03-09T00:19:33Z</dcterms:modified>
</cp:coreProperties>
</file>