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D30BB-FE54-4A0A-A590-729DBD481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37FCAB-02DC-4A3B-9E44-6DCC8A4D85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9039879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08351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7776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682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402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240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909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1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653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64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- 2018-02-05 14:35:03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dinámica,¡Hoy es tu día de suerte! solo dale like y comparte esta publicación!, el ganador será escogido al azar!(el ganador gana 5 moyos) tienes tiempo hasta el 05 de febrero♥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80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- 2018-02-28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 🙊
¡Etiquetá a tu amig@ que nació en marzo para que te invite!🎈🎊
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0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- 2018-02-26 14:33:14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82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- 2018-02-13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Corrales, Carrillo, Murillo, Barahona, Rucci 🙊 y Laffeter tienen un 30% de descuento este miércoles 14 de febrero. 
Etiquetá a TODOS los que conozcás para que te inviten por ser San Valentín.❤️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563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2B178-CAF4-4414-A88D-6E0A20816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5179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6B104-AC4C-4C9C-A582-200B328B8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F079A2-5C60-4024-9842-DBAC2D8C78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166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00611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8254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223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4339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5666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4423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382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748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15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- 2018-02-20 20:54:19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Rucci, Corea, Calderón, Bogantes, Aguilar y Seas tienen un 30% de descuento este miércoles.
Etiquetá a los que conozcás para que te inviten.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857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Matamoros, Chavarri, Varela, Sibaja, Ross y Guajardo tienen un 30% de descuento este miércoles 7 de febrero. 
Etiquetá a todos los que conozcás para que te inviten. 🙊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73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- 2018-02-26 13:19:49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Obvio nunca es suficiente M O Y O :) #conmoyonosemetan #mimoyo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49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- 2018-03-01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Verano☀️ a Moyo y Volvió el  Delicioso Sabor de Mango, no te lo pierdas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67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- 2018-02-27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Cervantes, Zeledón, Castañeda, Villaplana, Pessoa y Betancourt para disfrutar de un 30% de descuento este miércoles. 
Etiquetá a TODOS los que conozcás para que te inviten.❤️ 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01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4DA1E-2B48-4DDF-A180-1F42A748B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373775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08216-F052-4362-9963-8361BED02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51FE92-4D13-4D74-B797-6498724ECC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9288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03662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555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725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0186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4230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931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5708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7671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0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- 2018-02-10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Comentá cuál es la letra con el camino correcto para llegar a la pareja de Milk Shakes.😍 Con tu comentario quedás participando por dos MilkShakes para vos y tu persona favorita. 💕 Serán 3 ganadores. 
Ver reglamento: https://goo.gl/jKaoXh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36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- 2018-02-06 13:17:45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 del mes del amor y la amistad¿Qué sabor te gustaría que hubiera en Moyo? el ganador gana 6 moyos, el ganador se elije al azar entre todos los que participen, tienes tiempo hasta el 06 de febrero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50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Estación Dos Pinos - 2018-02-27 19:12:54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un nuevo plan en Alajuela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6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- 2018-03-01 11:02:19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1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- 2018-02-21 16:40:00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Etiquetá a ese amig@ en el que pensás cuando ves una R para que te invite a un gusto de POPS. #SoloPorqueSí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832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3EAF8-E55F-4350-B14B-72CFA0F44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027519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1E3D8-464E-4D3D-BC85-806BE1043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69C45D-B000-43DB-ABD5-7A499C353E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8118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83273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09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7228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089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155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653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893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6616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428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- 2018-02-08 13:22:33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las dinámica del mes del amor y la amistad, 
dimos ¿Cuál es tu topping favorito? el ganad@r sera elegid@ al azar y ganara 8 moyos, tienes tiempo hasta el 08 de febrero, no dejes de participar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82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- 2018-02-19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tres opciones de esta temporada, ¿cuál es tu favorita? 😍 
a. Coquiño
b. Churchill Parfait
c. Sabor del Mes 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204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- 2018-02-01 13:02:35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todos nuestros fans hoy iniciamos nuestra dinámica del mes del amor y la amistad, el día de hoy nos tienes que contar que quieres este 14 de febrero ♥
Vamos a elegir una ganador entre todos los que participen el día de hoy estamos obsequiando un certificado de helados Moyo :) 
Tienes tiempo hasta el 01 de febrero es una dinámica por día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39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- 2018-02-02 17:13:21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quién se le antoja un cono de Chocolate para estrenar febrero?😍🍫 Aprovechá nuestro Sabor del Mes por solo ¢750 en tu cono regular.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236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93180-EC3E-4C3E-A700-9F2989F61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387037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5F03-5877-4478-9E97-1354D74F6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381CDD-84BC-4D80-9953-C5A3306EAB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4386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06699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68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81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942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866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785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600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6334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33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- 2018-02-02 13:30:01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dinámica, tómate una foto con tu pareja, mejor amigo, hermano, mascota o con quien tu quieras compártela en los comentarios y dinos por qué deberían ganar! elegiremos la mejor pareja ♥ tienes tiempo hasta el 2 de febrero y el ganador gana 2 certificados de 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79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- 2018-02-15 10:53:00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visitar nuestro Stand en la Feria de Empleo de la Municipalidad de Escazú, vení de 10:00 a.m. a 3:00 p.m. Estamos buscando personal para todas las áreas de nuestra Empresa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00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- 2018-03-02 13:24:09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difícil resistirse a un MOYO 😍comprobado nadie puede decir que no.. #mimoyo #moyoyogurt #moyocr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58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- 2018-02-06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dos tipos de personas en San Valentín: el enamorado y el despechado. 😄 ¿Cómo te sentís vos este año? Etiquetá a la persona que te tiene cautivado.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83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- 2018-02-14 13:03:22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este día del amor y la amistad, cuéntanos por qué amas Moyo, escogeremos un ganador al azar, tienen tiempo hasta el 14 de febrero, hoy rifamos 14 moyos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210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CB2BC-FF3F-4DF9-B6C4-B9E30B43A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512568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D9E6F-D2A6-4776-BA23-580579ED8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5B35AD-D66A-4933-9348-099E79363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235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65000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6397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7574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1774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5189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1542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9614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912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04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- 2018-02-12 16:30:01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La Unión, vení este martes  13 de febrero a cualquiera de nuestras heladerías y recibí un 20% de descuento en tus productos POPS favoritos. 💕 
Recordá solicitar tu descuento en la caja y presentar tu identificación. �
Ver reglamento en: goo.gl/lhuS9h 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64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Febrero es el mes de los amantes del chocolate, disfrutá nuestro cono regular con el sabor del mes por solo ¢750. ❤️🍫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417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76D43-1117-4F4E-BF3B-4D590EBC6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458470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517</Words>
  <Application>Microsoft Office PowerPoint</Application>
  <PresentationFormat>On-screen Show (4:3)</PresentationFormat>
  <Paragraphs>260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6</dc:title>
  <dc:creator>Administrator</dc:creator>
  <cp:lastModifiedBy>Administrator</cp:lastModifiedBy>
  <cp:revision>1</cp:revision>
  <dcterms:created xsi:type="dcterms:W3CDTF">2018-03-09T00:14:19Z</dcterms:created>
  <dcterms:modified xsi:type="dcterms:W3CDTF">2018-03-09T00:16:55Z</dcterms:modified>
</cp:coreProperties>
</file>