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0.22333491272778</c:v>
                </c:pt>
                <c:pt idx="1">
                  <c:v>0.84959971932510003</c:v>
                </c:pt>
                <c:pt idx="2">
                  <c:v>0.14869953894344001</c:v>
                </c:pt>
                <c:pt idx="3">
                  <c:v>0.12401787208048</c:v>
                </c:pt>
                <c:pt idx="4">
                  <c:v>0.85121631865480996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A4-439C-832B-7685DAFC7B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0.30518827902902002</c:v>
                </c:pt>
                <c:pt idx="1">
                  <c:v>0.33077415227126999</c:v>
                </c:pt>
                <c:pt idx="2">
                  <c:v>0.29105090446293003</c:v>
                </c:pt>
                <c:pt idx="3">
                  <c:v>0.29242006750036997</c:v>
                </c:pt>
                <c:pt idx="4">
                  <c:v>1.2464163004452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A4-439C-832B-7685DAFC7B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0.15660020375490999</c:v>
                </c:pt>
                <c:pt idx="1">
                  <c:v>0.21171448460754999</c:v>
                </c:pt>
                <c:pt idx="2">
                  <c:v>4.8577813084005002E-2</c:v>
                </c:pt>
                <c:pt idx="3">
                  <c:v>0</c:v>
                </c:pt>
                <c:pt idx="4">
                  <c:v>0.59540877426755001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A4-439C-832B-7685DAFC7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753432"/>
        <c:axId val="286752776"/>
      </c:lineChart>
      <c:dateAx>
        <c:axId val="286753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52776"/>
        <c:crosses val="autoZero"/>
        <c:auto val="1"/>
        <c:lblOffset val="100"/>
        <c:baseTimeUnit val="days"/>
      </c:dateAx>
      <c:valAx>
        <c:axId val="28675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5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158</c:v>
                </c:pt>
                <c:pt idx="1">
                  <c:v>608</c:v>
                </c:pt>
                <c:pt idx="2">
                  <c:v>107</c:v>
                </c:pt>
                <c:pt idx="3">
                  <c:v>89</c:v>
                </c:pt>
                <c:pt idx="4">
                  <c:v>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19-405F-885C-61CD97E282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928</c:v>
                </c:pt>
                <c:pt idx="1">
                  <c:v>1008</c:v>
                </c:pt>
                <c:pt idx="2">
                  <c:v>889</c:v>
                </c:pt>
                <c:pt idx="3">
                  <c:v>896</c:v>
                </c:pt>
                <c:pt idx="4">
                  <c:v>3836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19-405F-885C-61CD97E282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269</c:v>
                </c:pt>
                <c:pt idx="1">
                  <c:v>368</c:v>
                </c:pt>
                <c:pt idx="2">
                  <c:v>85</c:v>
                </c:pt>
                <c:pt idx="3">
                  <c:v>0</c:v>
                </c:pt>
                <c:pt idx="4">
                  <c:v>1059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19-405F-885C-61CD97E28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478920"/>
        <c:axId val="291479576"/>
      </c:lineChart>
      <c:dateAx>
        <c:axId val="291478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79576"/>
        <c:crosses val="autoZero"/>
        <c:auto val="1"/>
        <c:lblOffset val="100"/>
        <c:baseTimeUnit val="days"/>
      </c:dateAx>
      <c:valAx>
        <c:axId val="29147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7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6.0784394988050001E-2</c:v>
                </c:pt>
                <c:pt idx="1">
                  <c:v>0.63201707210767999</c:v>
                </c:pt>
                <c:pt idx="2">
                  <c:v>2.4079455865387001E-2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6B-4196-A488-9593D3E234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0.42643609471346</c:v>
                </c:pt>
                <c:pt idx="2">
                  <c:v>0.19131327304854001</c:v>
                </c:pt>
                <c:pt idx="3">
                  <c:v>1.8894132672033E-2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6B-4196-A488-9593D3E234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0.12553968409870001</c:v>
                </c:pt>
                <c:pt idx="2">
                  <c:v>0</c:v>
                </c:pt>
                <c:pt idx="3">
                  <c:v>0.59940200630283003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6B-4196-A488-9593D3E23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519168"/>
        <c:axId val="291477608"/>
      </c:barChart>
      <c:catAx>
        <c:axId val="35651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77608"/>
        <c:crosses val="autoZero"/>
        <c:auto val="1"/>
        <c:lblAlgn val="ctr"/>
        <c:lblOffset val="100"/>
        <c:noMultiLvlLbl val="0"/>
      </c:catAx>
      <c:valAx>
        <c:axId val="29147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51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6159</c:v>
                </c:pt>
                <c:pt idx="1">
                  <c:v>34175</c:v>
                </c:pt>
                <c:pt idx="2">
                  <c:v>1078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E4-4670-8491-E28C51740D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1064</c:v>
                </c:pt>
                <c:pt idx="1">
                  <c:v>7395</c:v>
                </c:pt>
                <c:pt idx="2">
                  <c:v>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E4-4670-8491-E28C51740D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360</c:v>
                </c:pt>
                <c:pt idx="1">
                  <c:v>953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E4-4670-8491-E28C51740D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50</c:v>
                </c:pt>
                <c:pt idx="1">
                  <c:v>1367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E4-4670-8491-E28C51740D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70</c:v>
                </c:pt>
                <c:pt idx="1">
                  <c:v>201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E4-4670-8491-E28C51740D1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4</c:v>
                </c:pt>
                <c:pt idx="1">
                  <c:v>287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E4-4670-8491-E28C51740D1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4131</c:v>
                </c:pt>
                <c:pt idx="1">
                  <c:v>49080</c:v>
                </c:pt>
                <c:pt idx="2">
                  <c:v>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2E4-4670-8491-E28C51740D1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2983</c:v>
                </c:pt>
                <c:pt idx="1">
                  <c:v>4111</c:v>
                </c:pt>
                <c:pt idx="2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2E4-4670-8491-E28C51740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1098384"/>
        <c:axId val="291098712"/>
      </c:barChart>
      <c:catAx>
        <c:axId val="29109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98712"/>
        <c:crosses val="autoZero"/>
        <c:auto val="1"/>
        <c:lblAlgn val="ctr"/>
        <c:lblOffset val="100"/>
        <c:noMultiLvlLbl val="0"/>
      </c:catAx>
      <c:valAx>
        <c:axId val="29109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9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1D-40D8-8A5C-D1CCDB1D74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1D-40D8-8A5C-D1CCDB1D74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1D-40D8-8A5C-D1CCDB1D74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1D-40D8-8A5C-D1CCDB1D74D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1D-40D8-8A5C-D1CCDB1D7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6493696"/>
        <c:axId val="356491072"/>
      </c:barChart>
      <c:catAx>
        <c:axId val="35649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91072"/>
        <c:crosses val="autoZero"/>
        <c:auto val="1"/>
        <c:lblAlgn val="ctr"/>
        <c:lblOffset val="100"/>
        <c:noMultiLvlLbl val="0"/>
      </c:catAx>
      <c:valAx>
        <c:axId val="35649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9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0.15934647071922001</c:v>
                </c:pt>
                <c:pt idx="10">
                  <c:v>0.12200326579084</c:v>
                </c:pt>
                <c:pt idx="11">
                  <c:v>0.11550879536851</c:v>
                </c:pt>
                <c:pt idx="12">
                  <c:v>0.14890892896905</c:v>
                </c:pt>
                <c:pt idx="13">
                  <c:v>0.49126029837453</c:v>
                </c:pt>
                <c:pt idx="14">
                  <c:v>1.1445112447115999</c:v>
                </c:pt>
                <c:pt idx="15">
                  <c:v>0.19726953907816</c:v>
                </c:pt>
                <c:pt idx="16">
                  <c:v>0</c:v>
                </c:pt>
                <c:pt idx="17">
                  <c:v>1.0437541750167E-2</c:v>
                </c:pt>
                <c:pt idx="18">
                  <c:v>0</c:v>
                </c:pt>
                <c:pt idx="19">
                  <c:v>0.11179766941289999</c:v>
                </c:pt>
                <c:pt idx="20">
                  <c:v>5.5666889334224E-2</c:v>
                </c:pt>
                <c:pt idx="21">
                  <c:v>2.8529280783789999E-2</c:v>
                </c:pt>
                <c:pt idx="22">
                  <c:v>3.2008461367178997E-2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F2-4E33-A7F3-5C3F5F3106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0.22017566188677001</c:v>
                </c:pt>
                <c:pt idx="11">
                  <c:v>0.33695361299123</c:v>
                </c:pt>
                <c:pt idx="12">
                  <c:v>0.21886250241263999</c:v>
                </c:pt>
                <c:pt idx="13">
                  <c:v>0.14791692502497</c:v>
                </c:pt>
                <c:pt idx="14">
                  <c:v>0.82970543890451998</c:v>
                </c:pt>
                <c:pt idx="15">
                  <c:v>0.49416237157325998</c:v>
                </c:pt>
                <c:pt idx="16">
                  <c:v>0.83955180390814999</c:v>
                </c:pt>
                <c:pt idx="17">
                  <c:v>0.41728167597067001</c:v>
                </c:pt>
                <c:pt idx="18">
                  <c:v>0.12368563614884</c:v>
                </c:pt>
                <c:pt idx="19">
                  <c:v>8.5316514946240998E-2</c:v>
                </c:pt>
                <c:pt idx="20">
                  <c:v>0.58530392726371006</c:v>
                </c:pt>
                <c:pt idx="21">
                  <c:v>0.37910680912814998</c:v>
                </c:pt>
                <c:pt idx="22">
                  <c:v>6.8206590910574003E-2</c:v>
                </c:pt>
                <c:pt idx="23">
                  <c:v>0.17688025011259001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F2-4E33-A7F3-5C3F5F3106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0.21012481871024</c:v>
                </c:pt>
                <c:pt idx="16">
                  <c:v>0</c:v>
                </c:pt>
                <c:pt idx="17">
                  <c:v>0</c:v>
                </c:pt>
                <c:pt idx="18">
                  <c:v>4.8534265191225001E-2</c:v>
                </c:pt>
                <c:pt idx="19">
                  <c:v>1.0032318110703999</c:v>
                </c:pt>
                <c:pt idx="20">
                  <c:v>0.20612787922390999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F2-4E33-A7F3-5C3F5F310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498616"/>
        <c:axId val="356495336"/>
      </c:lineChart>
      <c:catAx>
        <c:axId val="35649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95336"/>
        <c:crosses val="autoZero"/>
        <c:auto val="1"/>
        <c:lblAlgn val="ctr"/>
        <c:lblOffset val="100"/>
        <c:noMultiLvlLbl val="0"/>
      </c:catAx>
      <c:valAx>
        <c:axId val="35649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9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 Costa 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1.6353454085679999</c:v>
                </c:pt>
                <c:pt idx="1">
                  <c:v>0.25582506482603001</c:v>
                </c:pt>
                <c:pt idx="2">
                  <c:v>0.18886191808163999</c:v>
                </c:pt>
                <c:pt idx="3">
                  <c:v>0.33398739197595001</c:v>
                </c:pt>
                <c:pt idx="4">
                  <c:v>0.25049054398196002</c:v>
                </c:pt>
                <c:pt idx="5">
                  <c:v>6.0117730555672003E-2</c:v>
                </c:pt>
                <c:pt idx="6">
                  <c:v>0.21082954118482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AF-4F72-9898-979DE77B25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 POPS Costa Rica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0.52582768018142001</c:v>
                </c:pt>
                <c:pt idx="1">
                  <c:v>0.95871433886157997</c:v>
                </c:pt>
                <c:pt idx="2">
                  <c:v>0.51316191787301002</c:v>
                </c:pt>
                <c:pt idx="3">
                  <c:v>0.26662228400984</c:v>
                </c:pt>
                <c:pt idx="4">
                  <c:v>0.14192956567298001</c:v>
                </c:pt>
                <c:pt idx="5">
                  <c:v>0.14628327883403999</c:v>
                </c:pt>
                <c:pt idx="6">
                  <c:v>0.10398105904851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AF-4F72-9898-979DE77B25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 Estación Dos Pinos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1.0031573478278</c:v>
                </c:pt>
                <c:pt idx="2">
                  <c:v>0.12732162126671001</c:v>
                </c:pt>
                <c:pt idx="5">
                  <c:v>0.21010922253878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AF-4F72-9898-979DE77B2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488776"/>
        <c:axId val="356496976"/>
      </c:barChart>
      <c:catAx>
        <c:axId val="35648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96976"/>
        <c:crosses val="autoZero"/>
        <c:auto val="1"/>
        <c:lblAlgn val="ctr"/>
        <c:lblOffset val="100"/>
        <c:noMultiLvlLbl val="0"/>
      </c:catAx>
      <c:valAx>
        <c:axId val="35649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48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265F3-E6D3-4897-A49D-1DAF355173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12A076-95B0-48B3-8B04-67F317D503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Heladerias Moyo</a:t>
            </a:r>
          </a:p>
        </p:txBody>
      </p:sp>
    </p:spTree>
    <p:extLst>
      <p:ext uri="{BB962C8B-B14F-4D97-AF65-F5344CB8AC3E}">
        <p14:creationId xmlns:p14="http://schemas.microsoft.com/office/powerpoint/2010/main" val="1035469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8E461-8609-4B8A-AA44-337A7D6A7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50A12E-7947-4E17-84A8-99BE7278E0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3470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5AD9D-70E2-4CF9-AC61-B636A39F3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94D99-778F-4045-965A-0EB9BCE61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113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DEFAB-542F-4836-82AB-201F15DF9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F7E9AA-E57C-4FD0-B35A-2D09836DE4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0872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8A115-F95B-442C-9E61-0304DABFD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ECDA6-5D5B-45A2-93CD-AB6A3DA26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20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BA889-390D-4BEA-B498-38EB928E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FB0FE1-F486-44B3-BFCE-316E96BCF9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7350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917D6-FEB7-4E78-A13A-4449FC0D59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E55FC9-6A1F-40C0-984F-6145498D1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708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1CB98-F2E0-493D-B241-DF7285793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3D297F-3E2E-4E2A-B2BA-C9DDB21BF7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2690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3861F-0366-4BA2-A122-DBEB7342A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17F5C-40FF-4664-844F-FAF33FA25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4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F70EF-6FDE-4D15-846E-CE9EBE98D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50A247-7232-4471-973B-ACFB8DD46A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64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0B910-458A-492D-9559-552858FEF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BAF52-B7DF-44B7-80DC-E87714C33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659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2F2EB-A1CC-4600-A9BC-0964E72FF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09742F-4FC0-49B3-8F92-614E284D44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9418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15020-D16D-4F6F-9378-B13C8630E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2A069-BE59-4096-9157-A99956E73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912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BB3C0-C0BA-43EA-9643-B3B6962E3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BAB699-EA7B-4B9C-92C4-8F6477221B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2185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7291B-4990-4E99-BEFC-6A9417251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D33D0-14FF-4E1D-9A20-8597D04F8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3092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Interactions</vt:lpstr>
      <vt:lpstr>Facebook Interaction Rate</vt:lpstr>
      <vt:lpstr>Facebook Average Interactions Per Post</vt:lpstr>
      <vt:lpstr>Facebook Interaction Rate By Post Type</vt:lpstr>
      <vt:lpstr>Facebook Interactions Distribution</vt:lpstr>
      <vt:lpstr>Facebook Response Times Distribution</vt:lpstr>
      <vt:lpstr>Facebook Interaction Rate By Hour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</dc:title>
  <dc:creator>Administrator</dc:creator>
  <cp:lastModifiedBy>Administrator</cp:lastModifiedBy>
  <cp:revision>1</cp:revision>
  <dcterms:created xsi:type="dcterms:W3CDTF">2018-03-08T22:24:32Z</dcterms:created>
  <dcterms:modified xsi:type="dcterms:W3CDTF">2018-03-08T22:24:46Z</dcterms:modified>
</cp:coreProperties>
</file>