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0.22333491272778</c:v>
                </c:pt>
                <c:pt idx="1">
                  <c:v>0.84989873377348002</c:v>
                </c:pt>
                <c:pt idx="2">
                  <c:v>0.14807105399439999</c:v>
                </c:pt>
                <c:pt idx="3">
                  <c:v>0.1230969472878</c:v>
                </c:pt>
                <c:pt idx="4">
                  <c:v>0.84983805389014999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76-405D-B702-F4ABDA79D2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0.30518827902902002</c:v>
                </c:pt>
                <c:pt idx="1">
                  <c:v>0.33080696228488998</c:v>
                </c:pt>
                <c:pt idx="2">
                  <c:v>0.29109998004260002</c:v>
                </c:pt>
                <c:pt idx="3">
                  <c:v>0.29235484975462001</c:v>
                </c:pt>
                <c:pt idx="4">
                  <c:v>1.2289806229338001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76-405D-B702-F4ABDA79D2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0.15660020375490999</c:v>
                </c:pt>
                <c:pt idx="1">
                  <c:v>0.21171448460754999</c:v>
                </c:pt>
                <c:pt idx="2">
                  <c:v>4.8577813084005002E-2</c:v>
                </c:pt>
                <c:pt idx="3">
                  <c:v>0</c:v>
                </c:pt>
                <c:pt idx="4">
                  <c:v>0.59287870865450998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76-405D-B702-F4ABDA79D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909648"/>
        <c:axId val="288908992"/>
      </c:lineChart>
      <c:dateAx>
        <c:axId val="288909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08992"/>
        <c:crosses val="autoZero"/>
        <c:auto val="1"/>
        <c:lblOffset val="100"/>
        <c:baseTimeUnit val="days"/>
      </c:dateAx>
      <c:valAx>
        <c:axId val="28890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0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158</c:v>
                </c:pt>
                <c:pt idx="1">
                  <c:v>609</c:v>
                </c:pt>
                <c:pt idx="2">
                  <c:v>107</c:v>
                </c:pt>
                <c:pt idx="3">
                  <c:v>89</c:v>
                </c:pt>
                <c:pt idx="4">
                  <c:v>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98-4B59-A927-444DEB4FCD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928</c:v>
                </c:pt>
                <c:pt idx="1">
                  <c:v>1008</c:v>
                </c:pt>
                <c:pt idx="2">
                  <c:v>889</c:v>
                </c:pt>
                <c:pt idx="3">
                  <c:v>896</c:v>
                </c:pt>
                <c:pt idx="4">
                  <c:v>3782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98-4B59-A927-444DEB4FCD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269</c:v>
                </c:pt>
                <c:pt idx="1">
                  <c:v>368</c:v>
                </c:pt>
                <c:pt idx="2">
                  <c:v>85</c:v>
                </c:pt>
                <c:pt idx="3">
                  <c:v>0</c:v>
                </c:pt>
                <c:pt idx="4">
                  <c:v>1054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98-4B59-A927-444DEB4FCD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177320"/>
        <c:axId val="328181912"/>
      </c:lineChart>
      <c:dateAx>
        <c:axId val="328177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81912"/>
        <c:crosses val="autoZero"/>
        <c:auto val="1"/>
        <c:lblOffset val="100"/>
        <c:baseTimeUnit val="days"/>
      </c:dateAx>
      <c:valAx>
        <c:axId val="32818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77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6.0784394988050001E-2</c:v>
                </c:pt>
                <c:pt idx="1">
                  <c:v>0.63167458366948004</c:v>
                </c:pt>
                <c:pt idx="2">
                  <c:v>2.3547516617561999E-2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18-4D23-AB30-0A47B6C1AB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0.42433822040814001</c:v>
                </c:pt>
                <c:pt idx="2">
                  <c:v>0.1903388421162</c:v>
                </c:pt>
                <c:pt idx="3">
                  <c:v>1.8839866834548E-2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18-4D23-AB30-0A47B6C1AB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0.12497888192727</c:v>
                </c:pt>
                <c:pt idx="2">
                  <c:v>0</c:v>
                </c:pt>
                <c:pt idx="3">
                  <c:v>0.59743374590760001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18-4D23-AB30-0A47B6C1A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136192"/>
        <c:axId val="329137832"/>
      </c:barChart>
      <c:catAx>
        <c:axId val="32913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37832"/>
        <c:crosses val="autoZero"/>
        <c:auto val="1"/>
        <c:lblAlgn val="ctr"/>
        <c:lblOffset val="100"/>
        <c:noMultiLvlLbl val="0"/>
      </c:catAx>
      <c:valAx>
        <c:axId val="32913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3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6146</c:v>
                </c:pt>
                <c:pt idx="1">
                  <c:v>34115</c:v>
                </c:pt>
                <c:pt idx="2">
                  <c:v>1075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43-43D5-A191-AF14157D9F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1062</c:v>
                </c:pt>
                <c:pt idx="1">
                  <c:v>7381</c:v>
                </c:pt>
                <c:pt idx="2">
                  <c:v>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43-43D5-A191-AF14157D9F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360</c:v>
                </c:pt>
                <c:pt idx="1">
                  <c:v>951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43-43D5-A191-AF14157D9F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49</c:v>
                </c:pt>
                <c:pt idx="1">
                  <c:v>1367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43-43D5-A191-AF14157D9F7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70</c:v>
                </c:pt>
                <c:pt idx="1">
                  <c:v>201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43-43D5-A191-AF14157D9F7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4</c:v>
                </c:pt>
                <c:pt idx="1">
                  <c:v>286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F43-43D5-A191-AF14157D9F7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4129</c:v>
                </c:pt>
                <c:pt idx="1">
                  <c:v>48695</c:v>
                </c:pt>
                <c:pt idx="2">
                  <c:v>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43-43D5-A191-AF14157D9F7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2988</c:v>
                </c:pt>
                <c:pt idx="1">
                  <c:v>4091</c:v>
                </c:pt>
                <c:pt idx="2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F43-43D5-A191-AF14157D9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133896"/>
        <c:axId val="329134224"/>
      </c:barChart>
      <c:catAx>
        <c:axId val="32913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34224"/>
        <c:crosses val="autoZero"/>
        <c:auto val="1"/>
        <c:lblAlgn val="ctr"/>
        <c:lblOffset val="100"/>
        <c:noMultiLvlLbl val="0"/>
      </c:catAx>
      <c:valAx>
        <c:axId val="32913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13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2D-4AC9-B9F8-40CF8ADFB5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2D-4AC9-B9F8-40CF8ADFB5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2D-4AC9-B9F8-40CF8ADFB5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2D-4AC9-B9F8-40CF8ADFB5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2D-4AC9-B9F8-40CF8ADFB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499264"/>
        <c:axId val="330501560"/>
      </c:barChart>
      <c:catAx>
        <c:axId val="33049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01560"/>
        <c:crosses val="autoZero"/>
        <c:auto val="1"/>
        <c:lblAlgn val="ctr"/>
        <c:lblOffset val="100"/>
        <c:noMultiLvlLbl val="0"/>
      </c:catAx>
      <c:valAx>
        <c:axId val="33050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9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0.15865063460254</c:v>
                </c:pt>
                <c:pt idx="10">
                  <c:v>0.12153937504638999</c:v>
                </c:pt>
                <c:pt idx="11">
                  <c:v>0.1127254509018</c:v>
                </c:pt>
                <c:pt idx="12">
                  <c:v>0.14751725673568999</c:v>
                </c:pt>
                <c:pt idx="13">
                  <c:v>0.49106148805548</c:v>
                </c:pt>
                <c:pt idx="14">
                  <c:v>1.1440937430416001</c:v>
                </c:pt>
                <c:pt idx="15">
                  <c:v>0.19726953907816</c:v>
                </c:pt>
                <c:pt idx="16">
                  <c:v>0</c:v>
                </c:pt>
                <c:pt idx="17">
                  <c:v>9.0458695168114008E-3</c:v>
                </c:pt>
                <c:pt idx="18">
                  <c:v>0</c:v>
                </c:pt>
                <c:pt idx="19">
                  <c:v>0.11179766941289999</c:v>
                </c:pt>
                <c:pt idx="20">
                  <c:v>5.4275217100868002E-2</c:v>
                </c:pt>
                <c:pt idx="21">
                  <c:v>2.8529280783789999E-2</c:v>
                </c:pt>
                <c:pt idx="22">
                  <c:v>3.2008461367178997E-2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0F-49CC-AF32-87B8B12814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0.21984931456184001</c:v>
                </c:pt>
                <c:pt idx="11">
                  <c:v>0.33548505002904</c:v>
                </c:pt>
                <c:pt idx="12">
                  <c:v>0.21881588136621999</c:v>
                </c:pt>
                <c:pt idx="13">
                  <c:v>0.14791692502497</c:v>
                </c:pt>
                <c:pt idx="14">
                  <c:v>0.82970543890451998</c:v>
                </c:pt>
                <c:pt idx="15">
                  <c:v>0.49423489320101999</c:v>
                </c:pt>
                <c:pt idx="16">
                  <c:v>0.81833922778764001</c:v>
                </c:pt>
                <c:pt idx="17">
                  <c:v>0.41732829701709001</c:v>
                </c:pt>
                <c:pt idx="18">
                  <c:v>0.12292415905733001</c:v>
                </c:pt>
                <c:pt idx="19">
                  <c:v>8.5269893899822993E-2</c:v>
                </c:pt>
                <c:pt idx="20">
                  <c:v>0.58530392726371006</c:v>
                </c:pt>
                <c:pt idx="21">
                  <c:v>0.37910680912814998</c:v>
                </c:pt>
                <c:pt idx="22">
                  <c:v>6.8206590910574003E-2</c:v>
                </c:pt>
                <c:pt idx="23">
                  <c:v>0.17688025011259001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0F-49CC-AF32-87B8B12814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0.21012481871024</c:v>
                </c:pt>
                <c:pt idx="16">
                  <c:v>0</c:v>
                </c:pt>
                <c:pt idx="17">
                  <c:v>0</c:v>
                </c:pt>
                <c:pt idx="18">
                  <c:v>4.8534265191225001E-2</c:v>
                </c:pt>
                <c:pt idx="19">
                  <c:v>0.99923487158404001</c:v>
                </c:pt>
                <c:pt idx="20">
                  <c:v>0.20498589651353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0F-49CC-AF32-87B8B1281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495984"/>
        <c:axId val="330486144"/>
      </c:lineChart>
      <c:catAx>
        <c:axId val="33049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86144"/>
        <c:crosses val="autoZero"/>
        <c:auto val="1"/>
        <c:lblAlgn val="ctr"/>
        <c:lblOffset val="100"/>
        <c:noMultiLvlLbl val="0"/>
      </c:catAx>
      <c:valAx>
        <c:axId val="33048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9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1.6359418146250999</c:v>
                </c:pt>
                <c:pt idx="1">
                  <c:v>0.25536119344828001</c:v>
                </c:pt>
                <c:pt idx="2">
                  <c:v>0.18806671000551001</c:v>
                </c:pt>
                <c:pt idx="3">
                  <c:v>0.33335484009721</c:v>
                </c:pt>
                <c:pt idx="4">
                  <c:v>0.25002667260422001</c:v>
                </c:pt>
                <c:pt idx="5">
                  <c:v>5.9561084902377999E-2</c:v>
                </c:pt>
                <c:pt idx="6">
                  <c:v>0.21048163765151001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94-4718-92C1-F5B17A1B47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0.52579801263006998</c:v>
                </c:pt>
                <c:pt idx="1">
                  <c:v>0.95871433886157997</c:v>
                </c:pt>
                <c:pt idx="2">
                  <c:v>0.50163949735135005</c:v>
                </c:pt>
                <c:pt idx="3">
                  <c:v>0.26617938985035999</c:v>
                </c:pt>
                <c:pt idx="4">
                  <c:v>0.14189989812163001</c:v>
                </c:pt>
                <c:pt idx="5">
                  <c:v>0.14625608357862999</c:v>
                </c:pt>
                <c:pt idx="6">
                  <c:v>0.1039402661654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94-4718-92C1-F5B17A1B47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0.99916070500778997</c:v>
                </c:pt>
                <c:pt idx="2">
                  <c:v>0.12675067229242001</c:v>
                </c:pt>
                <c:pt idx="5">
                  <c:v>0.21010922253878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94-4718-92C1-F5B17A1B4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486800"/>
        <c:axId val="330491720"/>
      </c:barChart>
      <c:catAx>
        <c:axId val="33048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91720"/>
        <c:crosses val="autoZero"/>
        <c:auto val="1"/>
        <c:lblAlgn val="ctr"/>
        <c:lblOffset val="100"/>
        <c:noMultiLvlLbl val="0"/>
      </c:catAx>
      <c:valAx>
        <c:axId val="33049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8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947AF-9D5D-4FD7-ABC3-EA52DBAC5C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BEE897-A066-478D-91FE-0141CE7A0B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Heladerias Moyo</a:t>
            </a:r>
          </a:p>
        </p:txBody>
      </p:sp>
    </p:spTree>
    <p:extLst>
      <p:ext uri="{BB962C8B-B14F-4D97-AF65-F5344CB8AC3E}">
        <p14:creationId xmlns:p14="http://schemas.microsoft.com/office/powerpoint/2010/main" val="2853727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C84C8-66EC-4510-BFF0-4E57FECBC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FCD607-7E71-462D-81D0-4B3D377058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7231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5DE3C-E10A-4231-AD55-E3ADFDDDA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F2253-AA71-448C-88DE-6F5331DFC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471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55F1C-81F0-4442-9054-08C5F00A3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BD9737-DAB3-4CFB-927B-0C7CA007B1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7215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A967B-E564-4656-8DF8-728D4ECDC9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E9740-2240-456A-9D86-988CA9565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046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C9724-8F95-4234-9838-301D2D698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31661B-5AC8-4B60-A859-43A6E2BB62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3152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D3D12-7E1B-4F7D-ADC8-C6AC78E47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590BF-0C37-4150-AEA4-B5A1148DD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22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D2F21-96C7-4F12-BA3B-47DA0F29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E26EC5-B843-4784-8C26-8D2C886989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1635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0D8A4-4C2E-4F3F-8E0D-4E7A16D23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D703D-E061-4FBF-ABC2-46E2A87C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542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8EB1-C7A6-49E8-AA13-F2531690B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4D1C1A-DBAF-4C2D-8258-F7B8C17115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8252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EB8FA-3487-485F-A9FE-6609D1283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BE0BA-FC61-4BCE-ABB9-FF0984E72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332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6CFBE-C3B3-4AB2-8A4B-F72674F40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33B120-C3DF-4131-8D94-F02CD4DE49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2993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6C56A-7B43-441C-8197-72A48C199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25D06-5DE5-4E5D-83AB-A9C3AF034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605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E2CD5-F8D9-4029-AF12-9483D6B0F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48B084-B636-4C73-BCEC-D0EB70BD70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0073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24120-B52D-4176-A0E3-413F790960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8288D-438A-42CF-AFCA-25BF148A3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3374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Interactions</vt:lpstr>
      <vt:lpstr>Facebook Interaction Rate</vt:lpstr>
      <vt:lpstr>Facebook Average Interactions Per Post</vt:lpstr>
      <vt:lpstr>Facebook Interaction Rate By Post Type</vt:lpstr>
      <vt:lpstr>Facebook Interactions Distribution</vt:lpstr>
      <vt:lpstr>Facebook Response Times Distribution</vt:lpstr>
      <vt:lpstr>Facebook Interaction Rate By Hour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</dc:title>
  <dc:creator>Administrator</dc:creator>
  <cp:lastModifiedBy>Administrator</cp:lastModifiedBy>
  <cp:revision>1</cp:revision>
  <dcterms:created xsi:type="dcterms:W3CDTF">2018-03-06T22:21:17Z</dcterms:created>
  <dcterms:modified xsi:type="dcterms:W3CDTF">2018-03-06T22:21:39Z</dcterms:modified>
</cp:coreProperties>
</file>