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 (Moyocostarica)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43136</c:v>
                </c:pt>
                <c:pt idx="1">
                  <c:v>43143</c:v>
                </c:pt>
                <c:pt idx="2">
                  <c:v>43150</c:v>
                </c:pt>
                <c:pt idx="3">
                  <c:v>43157</c:v>
                </c:pt>
                <c:pt idx="4">
                  <c:v>43164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1.2484999999999999</c:v>
                </c:pt>
                <c:pt idx="2">
                  <c:v>1.3451</c:v>
                </c:pt>
                <c:pt idx="3">
                  <c:v>1.9736</c:v>
                </c:pt>
                <c:pt idx="4">
                  <c:v>0.95840000000000003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2F-47FC-8D23-EEA8FE4498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 (Helados POPS Costa Rica)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43136</c:v>
                </c:pt>
                <c:pt idx="1">
                  <c:v>43143</c:v>
                </c:pt>
                <c:pt idx="2">
                  <c:v>43150</c:v>
                </c:pt>
                <c:pt idx="3">
                  <c:v>43157</c:v>
                </c:pt>
                <c:pt idx="4">
                  <c:v>43164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1.6935</c:v>
                </c:pt>
                <c:pt idx="2">
                  <c:v>1.1994</c:v>
                </c:pt>
                <c:pt idx="3">
                  <c:v>0.92079999999999995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92F-47FC-8D23-EEA8FE4498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9565464"/>
        <c:axId val="162002472"/>
      </c:lineChart>
      <c:dateAx>
        <c:axId val="159565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002472"/>
        <c:crosses val="autoZero"/>
        <c:auto val="1"/>
        <c:lblOffset val="100"/>
        <c:baseTimeUnit val="days"/>
      </c:dateAx>
      <c:valAx>
        <c:axId val="16200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56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62A9C-68FB-427C-B758-826217038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3093C9-4425-4379-ABB7-04D7D9C730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12543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3F065C-6C75-4A50-B866-05039AA000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02/05/2018 - 04/08/2018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18D29-2640-4C2B-B416-FE0B0EC65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0507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2018-03-06T21:49:45Z</dcterms:created>
  <dcterms:modified xsi:type="dcterms:W3CDTF">2018-03-06T21:49:49Z</dcterms:modified>
</cp:coreProperties>
</file>