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0FBB8-5FAA-4656-BA8C-B1242BBDE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9BBD9-0A89-4B56-A064-5E87C05D5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937160"/>
              </p:ext>
            </p:extLst>
          </p:nvPr>
        </p:nvGraphicFramePr>
        <p:xfrm>
          <a:off x="457200" y="1731963"/>
          <a:ext cx="8229600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82362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3872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8064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76883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2446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07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- 2018-02-13 12:38:44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Después de la cena de San Valentín, un postre en casa 🍨. 😍 #postre #helado #yummy #icecream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28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- 2018-03-01 14:08:22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#mango no te lo pierdas ♥ #moyocr#moyofanscr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4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- 2018-02-06 20:31:29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#SoloPorqueSí 😍 •
•
•
•
•
•
•
#yummy #milkshake #fotodeldia #postre #POPS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7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- 2018-03-02 13:24:52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32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- 2018-02-16 20:22:53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¿Por cuál venís? 🙊 #HeladosPOPS #yummy #icecream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29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- 2018-02-12 13:55:52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así se ve, ¿te imaginás cómo sabe? 😍🙃 #BoomShakalaka #helado #fotodeldia 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569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D36D3-814C-40D7-8D89-C2C5D0455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759492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B71CC-D46B-4CB0-BE60-B1440A9FD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770E6-85FE-4FC3-9A99-5390217EC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193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43204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7700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9319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929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2548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39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- 2018-02-24 14:24:51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clima lo amerita. 👌🏽😍 #POPS #canasta #sundae #helado #icecream #yummy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16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- 2018-02-22 12:49:11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Como para hoy.
•
#Repost @costaricaeats with @get_repost
・・・
Tarde de Verano 🌻🌞perfecta para un 🍦!!
—&gt; Brownderby🍫 de helado de galleta 🍪 en una canasta de waffle. 👅🤤🤤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22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- 2018-02-22 22:07:05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abrimos Plaza Atlantis ❤️ te esperamos 😍#apertura#moyocr#felicidad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49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- 2018-02-15 13:47:12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Topping del Mes de Febrero, Corazones de Chocolate Blanco, no dejes de probarlo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58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- 2018-03-04 14:30:46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el infinito y mas haya amo a mi Moyo.. #meencanta 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89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- 2018-02-25 13:24:44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Triple helado, triple sabor. ¿Adivinan cuál es el primer sabor? 🙊 #helado #icecream #yummy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67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- 2018-02-22 14:26:53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Recuerda siempre ser feliz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576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C1F15-55C8-4A20-9E3E-37D368138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324498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16A07-8360-4AA7-8251-B4ADF6B2C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D0F46-34DD-416C-91BA-2D067BBFE0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607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11227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326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0511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4241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33282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44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- 2018-02-14 11:51:49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#felizdiadelamorylaamistad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95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- 2018-02-20 10:52:56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Meriendas para sentirse bien. 😊 #Yogurt #POPS #yummy #fotodeldia #parque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0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(Moyocostarica) - 2018-02-16 14:06:47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celebrando el mes del Amor y la Amistad ♥♥♥#amor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38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- 2018-02-21 13:49:27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Dos shakes, solo un verdadero fan los reconoce. ¿Cuál elegirás hoy? 😍 #yummy #POPS #postre #helado #icecream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61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- 2018-02-08 20:33:53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felicidad sabe a Pops. 💕 •
•
•
•
•
•
#milkshake #yummy #love #postre #picoftheday 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38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- 2018-02-27 17:05:32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Preparando tus gustos con amor desde 1968. 😍💕 Últimos días para disfrutar del sabor del mes: chocolate. 🍫 #helado #yummy #icecream #fotodedia #postre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080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AD5E0-4E0A-4845-8EA7-7BB0C7F6A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76700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2878F-7866-49EA-B567-6BA1F69E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91CE4C-C597-4B6C-9CD9-0FD68F01EF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834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413573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18659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980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6816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983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7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- 2018-02-19 22:46:34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Permiso, es momento del postre. 😋 #Pops #yummy #postre #helado #icecream #sundae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5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- 2018-02-10 12:48:08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mañana muy POPS. 😍 #merienda #fotodeldia #yogurt #yummy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29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- 2018-02-26 11:05:46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qué hora del día disfrutás del tuyo? 😍 #yogurt #yummy #merienda #fresa #🍓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76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- 2018-02-23 11:58:40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Hecho con fresas reales🍓 Etiquetá a tu amig@ amante de esta fruta y este helado. 😍 #fresas #strawberry #helado #icecream #yummy #fotodeldia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70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- 2018-02-14 14:31:26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quién venís por una pareja perfecta como una MilkShake de dos sabores? ❤️ #SanValentín #UnaOcasiónParaCompartir #fotodeldia #milkshake #postre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34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(Helados POPS Costa Rica) - 2018-02-14 20:55:11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quién vas a venir por un postre este día del amor y la amistad? 💕 #sanvalentin #amor #yummy #postre #malteada #milkshake #videodeldia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451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F8B92-5617-49E6-BBFC-FC51998C1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4047525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411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- 1 of 4</vt:lpstr>
      <vt:lpstr>Instagram Posts Table - 2 of 4</vt:lpstr>
      <vt:lpstr>Instagram Posts Table - 3 of 4</vt:lpstr>
      <vt:lpstr>Instagram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4</dc:title>
  <dc:creator>Administrator</dc:creator>
  <cp:lastModifiedBy>Administrator</cp:lastModifiedBy>
  <cp:revision>1</cp:revision>
  <dcterms:created xsi:type="dcterms:W3CDTF">2018-03-06T21:23:31Z</dcterms:created>
  <dcterms:modified xsi:type="dcterms:W3CDTF">2018-03-06T21:24:47Z</dcterms:modified>
</cp:coreProperties>
</file>