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 (Moyocostarica)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6399</c:v>
                </c:pt>
                <c:pt idx="1">
                  <c:v>6476</c:v>
                </c:pt>
                <c:pt idx="2">
                  <c:v>6553</c:v>
                </c:pt>
                <c:pt idx="3">
                  <c:v>6606</c:v>
                </c:pt>
                <c:pt idx="4">
                  <c:v>6669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2B-42D2-93E4-F687FF55DB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 (Helados POPS Costa Rica)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1">
                  <c:v>20141</c:v>
                </c:pt>
                <c:pt idx="2">
                  <c:v>20437</c:v>
                </c:pt>
                <c:pt idx="3">
                  <c:v>20773</c:v>
                </c:pt>
                <c:pt idx="4">
                  <c:v>21040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2B-42D2-93E4-F687FF55DB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09392"/>
        <c:axId val="288707752"/>
      </c:lineChart>
      <c:dateAx>
        <c:axId val="288709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7752"/>
        <c:crosses val="autoZero"/>
        <c:auto val="1"/>
        <c:lblOffset val="100"/>
        <c:baseTimeUnit val="days"/>
      </c:dateAx>
      <c:valAx>
        <c:axId val="28870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 (Moyocostarica)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1.7976455615653999</c:v>
                </c:pt>
                <c:pt idx="1">
                  <c:v>1.2033130176589999</c:v>
                </c:pt>
                <c:pt idx="2">
                  <c:v>1.1890055589870001</c:v>
                </c:pt>
                <c:pt idx="3">
                  <c:v>0.80878986723638002</c:v>
                </c:pt>
                <c:pt idx="4">
                  <c:v>0.95367847411443996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A3-4FA8-A0B8-AF93D35917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 (Helados POPS Costa Rica)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1.4696390447345999</c:v>
                </c:pt>
                <c:pt idx="3">
                  <c:v>1.644076919313</c:v>
                </c:pt>
                <c:pt idx="4">
                  <c:v>1.2853222933616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A3-4FA8-A0B8-AF93D3591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815168"/>
        <c:axId val="360820744"/>
      </c:lineChart>
      <c:dateAx>
        <c:axId val="360815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20744"/>
        <c:crosses val="autoZero"/>
        <c:auto val="1"/>
        <c:lblOffset val="100"/>
        <c:baseTimeUnit val="days"/>
      </c:dateAx>
      <c:valAx>
        <c:axId val="36082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1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 (Moyocostarica)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  <c:pt idx="5">
                  <c:v>43164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1.4742</c:v>
                </c:pt>
                <c:pt idx="1">
                  <c:v>0</c:v>
                </c:pt>
                <c:pt idx="2">
                  <c:v>1.2484999999999999</c:v>
                </c:pt>
                <c:pt idx="3">
                  <c:v>1.3451</c:v>
                </c:pt>
                <c:pt idx="4">
                  <c:v>1.9736</c:v>
                </c:pt>
                <c:pt idx="5">
                  <c:v>0.95840000000000003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B6-4BB4-9BD9-F1DFB0DC20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 (Helados POPS Costa Rica)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  <c:pt idx="5">
                  <c:v>43164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1.6935</c:v>
                </c:pt>
                <c:pt idx="3">
                  <c:v>1.1994</c:v>
                </c:pt>
                <c:pt idx="4">
                  <c:v>0.92079999999999995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B6-4BB4-9BD9-F1DFB0DC2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432240"/>
        <c:axId val="361426336"/>
      </c:lineChart>
      <c:dateAx>
        <c:axId val="361432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26336"/>
        <c:crosses val="autoZero"/>
        <c:auto val="1"/>
        <c:lblOffset val="100"/>
        <c:baseTimeUnit val="days"/>
      </c:dateAx>
      <c:valAx>
        <c:axId val="36142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3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 (Moyocostarica)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93</c:v>
                </c:pt>
                <c:pt idx="1">
                  <c:v>0</c:v>
                </c:pt>
                <c:pt idx="2">
                  <c:v>81</c:v>
                </c:pt>
                <c:pt idx="3">
                  <c:v>88</c:v>
                </c:pt>
                <c:pt idx="4">
                  <c:v>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04-47F7-8786-C86EA06DE7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 (Helados POPS Costa Rica)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409</c:v>
                </c:pt>
                <c:pt idx="1">
                  <c:v>412</c:v>
                </c:pt>
                <c:pt idx="2">
                  <c:v>343</c:v>
                </c:pt>
                <c:pt idx="3">
                  <c:v>247</c:v>
                </c:pt>
                <c:pt idx="4">
                  <c:v>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04-47F7-8786-C86EA06DE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10480"/>
        <c:axId val="389011136"/>
      </c:lineChart>
      <c:dateAx>
        <c:axId val="389010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11136"/>
        <c:crosses val="autoZero"/>
        <c:auto val="1"/>
        <c:lblOffset val="100"/>
        <c:baseTimeUnit val="days"/>
      </c:dateAx>
      <c:valAx>
        <c:axId val="38901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1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F5D5F-D5EC-4518-8D39-C76AB10E8F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926FE-2639-4D3D-A912-CC84E1C78A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366071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7F7E8-790A-4566-B46E-AAB825F19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4E52D4-880F-4F9C-A352-1845F3116D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186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376D-4DDB-45C2-A9C4-C867676D5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1E065-26AD-459C-B4EF-3EAD88DF9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135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8F10C-7035-4DBC-B634-9F6A3C460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21EFB-CFF6-4D8D-8156-9A8F498FC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913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78183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974439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89839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526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603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08506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88771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22894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3384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932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13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 (Moyocostarica)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56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 (Helados POPS Costa Rica)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152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692E3-4823-4648-9753-B40B44006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265859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6E946-6F96-4FC1-A4F7-8F1BEECD9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FAC46C-4A75-401D-B7ED-65E6E8C963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433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6CF7D-08D5-4C5C-A318-D43057E5D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3E3E5-CF26-44F8-B0A0-9CA5F9313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13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23A02-1249-48F3-973B-32EB84C57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019A71-29F8-48DB-8C3E-2ED4AA61EA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6547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6F566-EA36-4F73-BD9F-C7A01021E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B650F-D20A-432F-AB08-E1DA85DB4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75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8D9D-FA7C-49B8-B6AB-B07788248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FFC88-AF3F-4DF0-864F-8453ADF400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081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01732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1170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0344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81746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7686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42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- 2018-03-04 14:30:46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Hasta el infinito y mas haya amo a mi Moyo.. #meencanta #mifavorito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42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- 2018-03-02 13:24:52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48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- 2018-03-01 14:08:22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#mango no te lo pierdas ♥ #moyocr#moyofanscr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78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- 2018-02-27 17:05:32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Preparando tus gustos con amor desde 1968. 😍💕 Últimos días para disfrutar del sabor del mes: chocolate. 🍫 #helado #yummy #icecream #fotodedia #postre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04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- 2018-02-26 11:05:46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qué hora del día disfrutás del tuyo? 😍 #yogurt #yummy #merienda #fresa #🍓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18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- 2018-02-25 13:24:44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Triple helado, triple sabor. ¿Adivinan cuál es el primer sabor? 🙊 #helado #icecream #yummy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4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- 2018-02-24 14:24:51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clima lo amerita. 👌🏽😍 #POPS #canasta #sundae #helado #icecream #yummy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45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2AF6F-B7AE-43E6-841D-1E36B75D0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280899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5400B-9EC9-4F77-BCAF-75E6AC1E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2E99E-EB08-4D85-9A27-681788A735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979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17919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158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4197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9159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1586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5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- 2018-02-23 11:58:40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Hecho con fresas reales🍓 Etiquetá a tu amig@ amante de esta fruta y este helado. 😍 #fresas #strawberry #helado #icecream #yummy 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39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- 2018-02-22 22:07:05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abrimos Plaza Atlantis ❤️ te esperamos 😍#apertura#moyocr#felicidad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0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- 2018-02-22 14:26:53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siempre ser feliz #mimoyo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63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- 2018-02-22 12:49:11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Como para hoy.
•
#Repost @costaricaeats with @get_repost
・・・
Tarde de Verano 🌻🌞perfecta para un 🍦!!
—&gt; Brownderby🍫 de helado de galleta 🍪 en una canasta de waffle. 👅🤤🤤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19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- 2018-02-21 13:49:27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Dos shakes, solo un verdadero fan los reconoce. ¿Cuál elegirás hoy? 😍 #yummy #POPS #postre #helado #icecream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92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- 2018-02-20 10:52:56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Meriendas para sentirse bien. 😊 #Yogurt #POPS #yummy #fotodeldia #parque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2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- 2018-02-19 22:46:34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Permiso, es momento del postre. 😋 #Pops #yummy #postre #helado #icecream #sundae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341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22CE2-3822-4003-BD04-A99D45305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891098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3BBC1-B21A-4F0B-971B-D0ECE0E3F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AEE058-63D8-4FC0-B36A-560045B611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0058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65204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2492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02263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340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50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9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- 2018-02-16 20:22:53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¿Por cuál venís? 🙊 #HeladosPOPS #yummy #icecream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28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- 2018-02-16 14:06:47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celebrando el mes del Amor y la Amistad ♥♥♥#amor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45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- 2018-02-15 13:47:12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Topping del Mes de Febrero, Corazones de Chocolate Blanco, no dejes de probarlo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52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- 2018-02-14 20:55:11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quién vas a venir por un postre este día del amor y la amistad? 💕 #sanvalentin #amor #yummy #postre #malteada #milkshake #videodeldia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19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- 2018-02-14 14:31:26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quién venís por una pareja perfecta como una MilkShake de dos sabores? ❤️ #SanValentín #UnaOcasiónParaCompartir #fotodeldia #milkshake #postre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28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- 2018-02-14 11:51:49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#felizdiadelamorylaamistad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2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- 2018-02-13 12:38:44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Después de la cena de San Valentín, un postre en casa 🍨. 😍 #postre #helado #yummy #icecream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91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- 2018-02-12 13:55:52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así se ve, ¿te imaginás cómo sabe? 😍🙃 #BoomShakalaka #helado #fotodeldia 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63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C84FB-01CF-424C-B342-1891093B4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863813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FB571-041E-4636-AC2E-91D0C19DB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EDD02-4FC2-4549-99CA-DEC29AFDE7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531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65586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8344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543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4096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8960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6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- 2018-02-10 12:48:08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mañana muy POPS. 😍 #merienda #fotodeldia #yogurt #yummy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39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- 2018-02-08 20:33:53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felicidad sabe a Pops. 💕 •
•
•
•
•
•
#milkshake #yummy #love #postre #picoftheday 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09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- 2018-02-06 20:31:29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#SoloPorqueSí 😍 •
•
•
•
•
•
•
#yummy #milkshake #fotodeldia #postre #POPS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900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23C29-0BDE-417E-AC7C-FF4A02395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31258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B7660-008E-48D8-B9C7-8D2B024A3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6B587D-92B0-4EFB-A193-C0A650470D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9513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E1D0F-3E1D-4E08-BD4D-78742474B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1FD0C-982A-49A1-A150-E7426072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40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504</Words>
  <Application>Microsoft Office PowerPoint</Application>
  <PresentationFormat>On-screen Show (4:3)</PresentationFormat>
  <Paragraphs>199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4</vt:lpstr>
      <vt:lpstr>Instagram Posts Table - 2 of 4</vt:lpstr>
      <vt:lpstr>Instagram Posts Table - 3 of 4</vt:lpstr>
      <vt:lpstr>Instagram Posts Table - 4 of 4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2018-03-06T21:13:07Z</dcterms:created>
  <dcterms:modified xsi:type="dcterms:W3CDTF">2018-03-06T21:13:32Z</dcterms:modified>
</cp:coreProperties>
</file>