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71052</c:v>
                </c:pt>
                <c:pt idx="1">
                  <c:v>72277</c:v>
                </c:pt>
                <c:pt idx="2">
                  <c:v>72371</c:v>
                </c:pt>
                <c:pt idx="3">
                  <c:v>72411</c:v>
                </c:pt>
                <c:pt idx="4">
                  <c:v>72699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57-42CE-B29D-E236403AF3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304467</c:v>
                </c:pt>
                <c:pt idx="1">
                  <c:v>305103</c:v>
                </c:pt>
                <c:pt idx="2">
                  <c:v>306200</c:v>
                </c:pt>
                <c:pt idx="3">
                  <c:v>307130</c:v>
                </c:pt>
                <c:pt idx="4">
                  <c:v>308466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57-42CE-B29D-E236403AF3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172955</c:v>
                </c:pt>
                <c:pt idx="1">
                  <c:v>174683</c:v>
                </c:pt>
                <c:pt idx="2">
                  <c:v>175272</c:v>
                </c:pt>
                <c:pt idx="3">
                  <c:v>176575</c:v>
                </c:pt>
                <c:pt idx="4">
                  <c:v>179148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57-42CE-B29D-E236403AF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423464"/>
        <c:axId val="276421824"/>
      </c:lineChart>
      <c:dateAx>
        <c:axId val="276423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21824"/>
        <c:crosses val="autoZero"/>
        <c:auto val="1"/>
        <c:lblOffset val="100"/>
        <c:baseTimeUnit val="days"/>
      </c:dateAx>
      <c:valAx>
        <c:axId val="27642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2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0.22333491272778</c:v>
                </c:pt>
                <c:pt idx="1">
                  <c:v>0.84989873377348002</c:v>
                </c:pt>
                <c:pt idx="2">
                  <c:v>0.14807105399439999</c:v>
                </c:pt>
                <c:pt idx="3">
                  <c:v>0.1230969472878</c:v>
                </c:pt>
                <c:pt idx="4">
                  <c:v>0.84983805389014999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85-47EA-B3C5-4AA381FCF2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0.30518827902902002</c:v>
                </c:pt>
                <c:pt idx="1">
                  <c:v>0.33080696228488998</c:v>
                </c:pt>
                <c:pt idx="2">
                  <c:v>0.29109998004260002</c:v>
                </c:pt>
                <c:pt idx="3">
                  <c:v>0.29235484975462001</c:v>
                </c:pt>
                <c:pt idx="4">
                  <c:v>1.2289806229338001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85-47EA-B3C5-4AA381FCF2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0.15660020375490999</c:v>
                </c:pt>
                <c:pt idx="1">
                  <c:v>0.21171448460754999</c:v>
                </c:pt>
                <c:pt idx="2">
                  <c:v>4.8577813084005002E-2</c:v>
                </c:pt>
                <c:pt idx="3">
                  <c:v>0</c:v>
                </c:pt>
                <c:pt idx="4">
                  <c:v>0.59287870865450998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85-47EA-B3C5-4AA381FCF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477280"/>
        <c:axId val="352477608"/>
      </c:lineChart>
      <c:dateAx>
        <c:axId val="352477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77608"/>
        <c:crosses val="autoZero"/>
        <c:auto val="1"/>
        <c:lblOffset val="100"/>
        <c:baseTimeUnit val="days"/>
      </c:dateAx>
      <c:valAx>
        <c:axId val="35247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7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0.17341284946919</c:v>
                </c:pt>
                <c:pt idx="1">
                  <c:v>1.7240893993132</c:v>
                </c:pt>
                <c:pt idx="2">
                  <c:v>0.13005520428351999</c:v>
                </c:pt>
                <c:pt idx="3">
                  <c:v>5.5270757623909997E-2</c:v>
                </c:pt>
                <c:pt idx="4">
                  <c:v>0.39772962671417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D7-44A8-8889-4114A45DFE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0.21724318399510001</c:v>
                </c:pt>
                <c:pt idx="1">
                  <c:v>0.20888963335928001</c:v>
                </c:pt>
                <c:pt idx="2">
                  <c:v>0.35955070910478998</c:v>
                </c:pt>
                <c:pt idx="3">
                  <c:v>0.30372305682560002</c:v>
                </c:pt>
                <c:pt idx="4">
                  <c:v>0.43499495327711002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D7-44A8-8889-4114A45DFE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1.3833934171575999</c:v>
                </c:pt>
                <c:pt idx="1">
                  <c:v>0.99910381313058005</c:v>
                </c:pt>
                <c:pt idx="2">
                  <c:v>0.33718221006051002</c:v>
                </c:pt>
                <c:pt idx="3">
                  <c:v>0.74341594778401998</c:v>
                </c:pt>
                <c:pt idx="4">
                  <c:v>1.4571711737222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D7-44A8-8889-4114A45DFE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963264"/>
        <c:axId val="354962280"/>
      </c:lineChart>
      <c:dateAx>
        <c:axId val="354963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62280"/>
        <c:crosses val="autoZero"/>
        <c:auto val="1"/>
        <c:lblOffset val="100"/>
        <c:baseTimeUnit val="days"/>
      </c:dateAx>
      <c:valAx>
        <c:axId val="35496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6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23.567900000000002</c:v>
                </c:pt>
                <c:pt idx="1">
                  <c:v>56.790100000000002</c:v>
                </c:pt>
                <c:pt idx="2">
                  <c:v>15.2523</c:v>
                </c:pt>
                <c:pt idx="3">
                  <c:v>0</c:v>
                </c:pt>
                <c:pt idx="4">
                  <c:v>100</c:v>
                </c:pt>
                <c:pt idx="5">
                  <c:v>50.593499999999999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CA-464F-986E-E5D8E09415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87.313500000000005</c:v>
                </c:pt>
                <c:pt idx="5">
                  <c:v>28.7681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CA-464F-986E-E5D8E09415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58.077100000000002</c:v>
                </c:pt>
                <c:pt idx="1">
                  <c:v>4.9382999999999999</c:v>
                </c:pt>
                <c:pt idx="2">
                  <c:v>2.6389</c:v>
                </c:pt>
                <c:pt idx="3">
                  <c:v>0</c:v>
                </c:pt>
                <c:pt idx="4">
                  <c:v>81.638999999999996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CA-464F-986E-E5D8E09415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9607632"/>
        <c:axId val="399605008"/>
      </c:radarChart>
      <c:catAx>
        <c:axId val="39960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05008"/>
        <c:crosses val="autoZero"/>
        <c:auto val="1"/>
        <c:lblAlgn val="ctr"/>
        <c:lblOffset val="100"/>
        <c:noMultiLvlLbl val="0"/>
      </c:catAx>
      <c:valAx>
        <c:axId val="39960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0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4CBD1-7ED8-4D3C-99AB-8C72851B45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D39A4F-80C3-4753-8C87-987BF8A06C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Heladerias Moyo</a:t>
            </a:r>
          </a:p>
        </p:txBody>
      </p:sp>
    </p:spTree>
    <p:extLst>
      <p:ext uri="{BB962C8B-B14F-4D97-AF65-F5344CB8AC3E}">
        <p14:creationId xmlns:p14="http://schemas.microsoft.com/office/powerpoint/2010/main" val="746070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9474B-9167-4422-94F8-BE5D5F1A3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CEEB90-0CCB-4637-8F1D-1B4F3BE1C4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8465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0A798-D60F-480F-8B9B-35EAA8F05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3B27D-465C-4291-A6E9-ED19E1A83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350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854E9-4022-4D00-A83F-32D2B6949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DBEC6E-EFC4-452D-A436-B20657CB5F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5447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778626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83163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1825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51032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55388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27788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12084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23495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69260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2738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91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3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 POPS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629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 Estación Dos Pinos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592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28B20-0430-446B-BC35-46D731F6A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133808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F9C05-D614-4D3C-A9D1-13DA15573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8BBB06-CF51-4C5A-A016-B0CEFE8EC7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9585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F6D8F-D81F-4005-BF17-8637D8A89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BF814-08D5-43EB-BBDE-D16629707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197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96994-5A94-4AE4-8546-F95A605C4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53E4CA-59C7-4174-8834-FC80FD65EB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2038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53703-543B-492D-8334-8E873F6B1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B7B0B-C748-4DA3-8E98-ADD900EA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790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DDA80-684C-4C29-A777-29F82096C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DF2382-78C6-48CF-8DC1-EAF8F1CBC4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705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67041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7850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2729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2039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4714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4220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1400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082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56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- 2018-03-04 14:29:57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Hasta el infinito y mas haya amo a mi Moyo.. #meencanta #mifavorito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785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- 2018-03-02 13:24:09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difícil resistirse a un MOYO 😍comprobado nadie puede decir que no.. #mimoyo #moyoyogurt #moyocr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91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- 2018-03-01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Llego el Verano☀️ a Moyo y Volvió el  Delicioso Sabor de Mango, no te lo pierdas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385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- 2018-03-01 11:02:19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¡Descubrí esta NUEVA y deliciosa opción! Paleta Choco Shock: Sándwich de helado bañado de chocolate por solo ¢1100. ❤️ #SoloPorqueSí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946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Estación Dos Pinos - 2018-02-28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Estación por la Calle Ancha #Heladosaotronivel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559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21D36-1F5E-4CDC-BBA9-677B6C3522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65633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F0720-159B-42A7-A47F-5018E47B8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B81F8A-7156-4C63-8C14-9F72281D47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7589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03770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0290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7050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3021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3251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7600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7837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9420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617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- 2018-02-28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y todos los jueves, los cumpleañeros del mes disfrutan de un 25% de descuento para darse un gusto con sus amigos! 🙊
¡Etiquetá a tu amig@ que nació en marzo para que te invite!🎈🎊
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4.3284%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85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- 2018-02-28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nombre lo dice todo. ¿Ya lo probaste?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65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- 2018-02-28 11:26:51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en todas nuestras tiendas, no te lo pierdas ♥ 
ver reglamento en Facebook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68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- 2018-02-28 10:33:24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REGLAMENTO DE LA PROMOCIÓN “CUMPLEAÑOS”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46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Estación Dos Pinos - 2018-02-27 19:12:54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un nuevo plan en Alajuela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41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- 2018-02-27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¡Dale otro nivel de sabor a tus Milk Shakes!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438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123D8-03D0-4FD4-BEE6-5199865D5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186192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FC087-A0A5-40BC-B6A0-275236747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5B7397-4E8C-4D5D-9920-CE0A13DF34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5878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44303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3733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6032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8288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5867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5293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6278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1215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76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- 2018-02-27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Cervantes, Zeledón, Castañeda, Villaplana, Pessoa y Betancourt para disfrutar de un 30% de descuento este miércoles. 
Etiquetá a TODOS los que conozcás para que te inviten.❤️ 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23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- 2018-02-26 18:31:51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Preparando tus gustos con amor desde 1968. 😍 💕 ¿Quién fue la primera persona con la que visitaste POPS?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642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- 2018-02-26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en tu cédula, tu domicilio o lugar de nacimiento es Santa Ana, vení este martes a cualquiera de nuestras heladerías y recibí un 20% de descuento en tus productos POPS favoritos. 💕 
Recordá solicitar tu descuento en la caja y presentar tu identificación. �
Ver reglamento en: goo.gl/lhuS9h 🙋🏻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571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- 2018-02-26 14:33:14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¡Descubrí esta NUEVA y deliciosa opción! Paleta Choco Shock: Sándwich de helado bañado de chocolate por solo ¢1100. ❤️  #SoloPorqueSí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34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- 2018-02-26 13:19:49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Obvio nunca es suficiente M O Y O :) #conmoyonosemetan #mimoyo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760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212AE-802A-4E22-A64A-53530E482F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4287534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784A-D788-4673-AF5F-03ABADB84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343DB4-4115-4D20-A394-2B4829D2C0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5149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13699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2768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4787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1572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7984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229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7942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0399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85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- 2018-02-25 15:30:00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cono regular completamente personalizado. Combiná 2 sabores sin cobro adicional.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477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- 2018-02-24 19:30:00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Últimos días para disfrutar de este delicioso sabor a este increíble precio. 
Etiquetá a quien te TIENE que acompañar por uno. #SoloPorqueSí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70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- 2018-02-24 16:55:36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nombre lo dice todo.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33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- 2018-02-24 11:34:33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fruta favorita se hace batido en POPS. Vení por tu Fruitmix, creá tu propia combinación o disfrutá de las nuestras, son deliciosas.🍓🍊 #SoloPorqueSí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984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- 2018-02-23 19:35:00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¿Quién es un amante del Churchill?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59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- 2018-02-23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coco es la clave de la felicidad. 🥥 #SoloPorqueSí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51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- 2018-02-23 15:44:49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Sorbo, mordida, sorbo, mordida. Date el gusto. 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795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831FA-BBAF-466F-9741-A2D93F848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600745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45302-5C82-4BC3-A2A9-DE7E952E8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3096B9-FBDA-4C80-B369-6FD08EEE6B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6817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69582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3846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7110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4471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6207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667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4878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6556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2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- 2018-02-23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moyo mas enamorado, no olvides etiquetar a tu moyo enamorado..♥♥♥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484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- 2018-02-22 20:08:08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grupo de fans disfrutando su #moyofavorito#plazaatlantis#amomoyo 😍❤️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766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D0C90-73DE-4E20-B46C-AB4EB5D717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1116520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476DC-4B84-4D2F-BF03-A2AA16974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EF393B-F9DA-48D7-BDAF-87D19F6D04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0294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26868-7DCF-440C-BC4D-097149D2B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DCDE2-04BD-41ED-B7C4-3CAA24027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973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602</Words>
  <Application>Microsoft Office PowerPoint</Application>
  <PresentationFormat>On-screen Show (4:3)</PresentationFormat>
  <Paragraphs>306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2018-03-06T21:06:55Z</dcterms:created>
  <dcterms:modified xsi:type="dcterms:W3CDTF">2018-03-06T21:07:25Z</dcterms:modified>
</cp:coreProperties>
</file>