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667D3-A778-4096-BC9A-7C5E28119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Stefanini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7ADC70-3F96-4499-9288-7CAFA338A1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425727"/>
              </p:ext>
            </p:extLst>
          </p:nvPr>
        </p:nvGraphicFramePr>
        <p:xfrm>
          <a:off x="457200" y="1731963"/>
          <a:ext cx="8229600" cy="351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524905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40381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50949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37793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6697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75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Stefanini - 2018-10-05 14:15:41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Um dos grandes momentos do IBM Cloud 2018 será a palestra ministrada pelo executivo de vendas Daniel Reis, da Stefanini Scala, que traz o tema “Como desenvolver um processo cognitivo em poucos passos e cases de sucesso”.
Visite nosso estande, conheça nossas soluções e tenha a oportunidade de se conectar com pessoas do mercado de tecnologia.
*A IBM disponibilizará um link para transmissão ao vivo do evento, acesse https://lnkd.in/d3V9wKN para mais informações.
Anote na sua agenda!
Data: 8 e 9 de outubro
Local: Pro Magno
Endereço: Av. Profa. Ida Kolb, 513 - Jardim das Laranjeiras, São Paulo
Palestra Stefanini – Daniel Reis
Dia: 9 de outubro, terça-feira
Horário: de 10h50 às 11h30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097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DD548-B598-46A6-AED8-271D8B7DB0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08/14/2018 - 10/08/2018</a:t>
            </a:r>
          </a:p>
        </p:txBody>
      </p:sp>
    </p:spTree>
    <p:extLst>
      <p:ext uri="{BB962C8B-B14F-4D97-AF65-F5344CB8AC3E}">
        <p14:creationId xmlns:p14="http://schemas.microsoft.com/office/powerpoint/2010/main" val="1445429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466E7-5DAB-4EDB-A85B-A662266A0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Stefanini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F52192-444E-49BC-9A2C-BE33B6C171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557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401163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17180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891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24395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0968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96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Stefanini - 2018-10-02 10:28:44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Focada no controle de qualidade e rastreabilidade, iTrack é a nova solução desenvolvida pela IHM stefanini
​O iTrack unifica todos os dados do processo de elaboração de um produto, num só lugar, e auxilia na análise de informações de maneira ágil e prática.​
Saiba mais: http://bit.ly/2OqdJkY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121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Stefanini - 2018-09-27 15:48:58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Somos destaque do ano em Serviços de Integração no lançamento do Anuário Telecom 2018!
Monica Herrero, CEO da Stefanini, recebeu o troféu e destacou a importância do movimento de transformação digital que a empresa vem passando nos últimos anos. 
Leia a notícia completa:
http://bit.ly/2OjMLeA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76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Stefanini - 2018-09-26 14:48:45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 economista Ricardo Amorim foi nosso convidado para participar do segundo Encontro de Executivos, deste ano.​
O tema principal foi sobre os impactos da transformação digital  no setor econômico e como esse avanço pode ser positivo para o crescimento das empresas!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736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91553-E1BC-49B3-898F-9FB411A9F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08/14/2018 - 10/08/2018</a:t>
            </a:r>
          </a:p>
        </p:txBody>
      </p:sp>
    </p:spTree>
    <p:extLst>
      <p:ext uri="{BB962C8B-B14F-4D97-AF65-F5344CB8AC3E}">
        <p14:creationId xmlns:p14="http://schemas.microsoft.com/office/powerpoint/2010/main" val="4058446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F296A-C091-40F0-AA65-97C59E48E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Stefanini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407D4-2CFC-436C-B517-3F63CF765B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401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674337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3293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45117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86090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4462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67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Stefanini - 2018-09-26 13:54:14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​Inovar está no DNA da Stefanini, pensando nisso, por que não utilizar esse conceito na hora de contratar novos talentos?​
Foi assim que criamos os hackathons! Eventos que avaliam os participantes através de dinâmicas de convivência, com tarefas que aprimoram as habilidade dos candidatos, como: interação técnica, trabalho em equipe e atividades que auxiliam no aprendizado de liderança.​
Dessa forma, construímos juntos novas experiências!​
http://bit.ly/2N24eni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62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Stefanini - 2018-09-25 18:14:00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Somos a empresa +Digital na categoria Multinacional na pesquisa realizada pelo +Digital Institute, que aponta a empresa como líder em inovação na jornada da transformação digital.​
​
Saiba mais:​
​
http://bit.ly/2MUQF9f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683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234E5-19B5-42B1-B349-DB0C6E7F1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08/14/2018 - 10/08/2018</a:t>
            </a:r>
          </a:p>
        </p:txBody>
      </p:sp>
    </p:spTree>
    <p:extLst>
      <p:ext uri="{BB962C8B-B14F-4D97-AF65-F5344CB8AC3E}">
        <p14:creationId xmlns:p14="http://schemas.microsoft.com/office/powerpoint/2010/main" val="246495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4AEFE-45FE-493C-ADAC-B37DB1FE1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Stefanini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DCD72E-BBFF-4982-A7A3-69D6F80AD8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1912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237174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6550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44599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7353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973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67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Stefanini - 2018-09-19 14:13:51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Os hábitos dos consumidores mudaram desde que começamos a viver a era digital. Essa transformação do cliente, foi denominada de pós-consumidor e tem como condição em seu comportamento a inquietude e a exigência. ​
No #MêsDoConsumidor, Braulio Carvalho, CEO da Orbitall, escreveu sobre a importância dessa mudança dentro das empresas e como isso impacta na abordagem com o cliente.​
Leia o artigo: http://bit.ly/2MMHeZk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508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Stefanini - 2018-09-19 11:39:44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Instituto Stefanini ganha destaque em blog da coluna Economia &amp; Negócios do Estadão, por ser uma das entidades que oferece formação gratuita em TI, além de 500 vagas por ano, para jovens de comunidades carentes.​
Leandro Lopes, líder em TI na Stefanini, fala sobre sua jornada desde sua capacitação pelo Instituto Stefanini até ao cargo que exerce hoje em dia, na empresa. ​
Leia a matéria completa: http://bit.ly/2MLy1QU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745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56575-2852-4D29-8344-4EEF41383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08/14/2018 - 10/08/2018</a:t>
            </a:r>
          </a:p>
        </p:txBody>
      </p:sp>
    </p:spTree>
    <p:extLst>
      <p:ext uri="{BB962C8B-B14F-4D97-AF65-F5344CB8AC3E}">
        <p14:creationId xmlns:p14="http://schemas.microsoft.com/office/powerpoint/2010/main" val="2815928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C738B-8532-4054-B66F-872C516E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Stefanini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5D74BF-E697-4AE3-A0A9-D9D42502FE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3593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152731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7261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3775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84558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4341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4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Stefanini - 2018-09-18 12:01:35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Já ouviu falar do #PotenciaisStefanini? É o nosso programa de estágio e trainee para jovens estudantes e recém-formados, que buscam protagonizar uma carreira baseada em grandes desafios e aprendizados!
Nosso processo seletivo está aberto e as inscrições ocorrem até o dia 12/10.
Venha fazer parte do #TimeStefanini !
Quer participar? Inscreva-se aqui -&gt; https://lnkd.in/d9cjpik
#potenciaisstefanini2019 #trainee #estagio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90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Stefanini - 2018-09-03 11:34:17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Nos dias 04 e 05 de setembro, estaremos participando do Expor Fórum Digitalks, principal evento de Negócios Digitais do País.​
Convidamos vocês, para conferir as 60 atividades simultâneas que estarão presentes no evento e interagir com o Dive, nossa solução de realidade virtual, que estará em demonstração no estande da Stefanini.​
LOCAL: Transamérica Expo Center ​
ENDEREÇO: Av. Dr. Mário Vilas Boas Rodrigues, 387 - Santo Amaro, São Paulo (SP)​
- Link direto para cadastro com 30% de desconto: https://lnkd.in/dvTpkbP
***Use o cupom: STEFANINI_30OFF​
Aguardamos vocês!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897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8D2EC-F7B1-4CDD-A989-DBB027F280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08/14/2018 - 10/08/2018</a:t>
            </a:r>
          </a:p>
        </p:txBody>
      </p:sp>
    </p:spTree>
    <p:extLst>
      <p:ext uri="{BB962C8B-B14F-4D97-AF65-F5344CB8AC3E}">
        <p14:creationId xmlns:p14="http://schemas.microsoft.com/office/powerpoint/2010/main" val="579524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997AE-6319-4BD8-85DF-487F71CCC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Stefanini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931E93-D5C0-4369-8ED5-667791F4BF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1749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692947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1545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39489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64954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9434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57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Stefanini - 2018-08-27 17:46:01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Aprenda como reduzir em até 60%,  seu valor de investimento em SAP.             ​
Participe do Webinar com a Stefanini e Snow Software .​
O evento online ocorre no dia 29/08, às 15h com duração de 30 minutos. ​
Reserve o seu lugar: http://bit.ly/2Mw8K15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06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Stefanini - 2018-08-22 18:37:57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Estaremos, pela primeira vez, no LATAM Retail Show!
Evento para fomentar o crescimento do varejo, que irá acontecer nos dias 28 a 30 de agosto, de 12h às 20h. O tema central deste ano será “A transformação do Ecossistema de Negócios com Resultados”.
Venha visitar nosso estande e conhecer nossas soluções!
Saiba mais em: https://bit.ly/2w5kUoi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895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835C2-1FA6-41CF-87BA-DF2029806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08/14/2018 - 10/08/2018</a:t>
            </a:r>
          </a:p>
        </p:txBody>
      </p:sp>
    </p:spTree>
    <p:extLst>
      <p:ext uri="{BB962C8B-B14F-4D97-AF65-F5344CB8AC3E}">
        <p14:creationId xmlns:p14="http://schemas.microsoft.com/office/powerpoint/2010/main" val="3795928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228</Words>
  <Application>Microsoft Office PowerPoint</Application>
  <PresentationFormat>On-screen Show (4:3)</PresentationFormat>
  <Paragraphs>102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LinkedIn Updates Table | Stefanini - 1 of 6</vt:lpstr>
      <vt:lpstr>LinkedIn Updates Table | Stefanini - 2 of 6</vt:lpstr>
      <vt:lpstr>LinkedIn Updates Table | Stefanini - 3 of 6</vt:lpstr>
      <vt:lpstr>LinkedIn Updates Table | Stefanini - 4 of 6</vt:lpstr>
      <vt:lpstr>LinkedIn Updates Table | Stefanini - 5 of 6</vt:lpstr>
      <vt:lpstr>LinkedIn Updates Table | Stefanini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 | Stefanini - 1 of 6</dc:title>
  <dc:creator>Administrator</dc:creator>
  <cp:lastModifiedBy>Administrator</cp:lastModifiedBy>
  <cp:revision>1</cp:revision>
  <dcterms:created xsi:type="dcterms:W3CDTF">2018-10-18T19:20:06Z</dcterms:created>
  <dcterms:modified xsi:type="dcterms:W3CDTF">2018-10-18T19:20:34Z</dcterms:modified>
</cp:coreProperties>
</file>