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Sheet1!$A$2:$A$57</c:f>
            </c:multiLvlStrRef>
          </c:cat>
          <c:val>
            <c:numRef>
              <c:f>Sheet1!$B$2:$B$57</c:f>
            </c:numRef>
          </c:val>
          <c:smooth val="0"/>
          <c:extLst>
            <c:ext xmlns:c16="http://schemas.microsoft.com/office/drawing/2014/chart" uri="{C3380CC4-5D6E-409C-BE32-E72D297353CC}">
              <c16:uniqueId val="{00000000-9C32-4583-91AD-28A899686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552952"/>
        <c:axId val="283307184"/>
      </c:lineChart>
      <c:catAx>
        <c:axId val="3455529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07184"/>
        <c:crosses val="autoZero"/>
        <c:auto val="1"/>
        <c:lblAlgn val="ctr"/>
        <c:lblOffset val="100"/>
        <c:noMultiLvlLbl val="0"/>
      </c:catAx>
      <c:valAx>
        <c:axId val="2833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5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509B4-E00E-4C6B-B13F-0284C80B1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Deloitte Brasil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950316-206E-4DD2-971A-61D666362E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6846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20B8D-4160-4E9D-B3D9-49301258E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08/14/2018 - 10/08/2018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52227-3C55-4643-B2EE-4814256F3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6046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| Deloitte Brasil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Deloitte Brasil</dc:title>
  <dc:creator>Administrator</dc:creator>
  <cp:lastModifiedBy>Administrator</cp:lastModifiedBy>
  <cp:revision>1</cp:revision>
  <dcterms:created xsi:type="dcterms:W3CDTF">2018-10-17T19:46:07Z</dcterms:created>
  <dcterms:modified xsi:type="dcterms:W3CDTF">2018-10-17T19:46:12Z</dcterms:modified>
</cp:coreProperties>
</file>