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7" r:id="rId31"/>
    <p:sldId id="288" r:id="rId32"/>
    <p:sldId id="289" r:id="rId33"/>
    <p:sldId id="290" r:id="rId34"/>
    <p:sldId id="291" r:id="rId35"/>
    <p:sldId id="293" r:id="rId36"/>
    <p:sldId id="294" r:id="rId37"/>
    <p:sldId id="295" r:id="rId38"/>
    <p:sldId id="296" r:id="rId39"/>
    <p:sldId id="297" r:id="rId40"/>
    <p:sldId id="298" r:id="rId41"/>
    <p:sldId id="299"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Accenture Brasil</c:v>
                </c:pt>
              </c:strCache>
            </c:strRef>
          </c:tx>
          <c:spPr>
            <a:ln w="28575" cap="rnd">
              <a:solidFill>
                <a:schemeClr val="accent1"/>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Sheet1!$B$2:$B$64</c:f>
              <c:numCache>
                <c:formatCode>General</c:formatCode>
                <c:ptCount val="63"/>
                <c:pt idx="0">
                  <c:v>1</c:v>
                </c:pt>
                <c:pt idx="1">
                  <c:v>2</c:v>
                </c:pt>
                <c:pt idx="2">
                  <c:v>1</c:v>
                </c:pt>
                <c:pt idx="3">
                  <c:v>1</c:v>
                </c:pt>
                <c:pt idx="4">
                  <c:v>0</c:v>
                </c:pt>
                <c:pt idx="5">
                  <c:v>0</c:v>
                </c:pt>
                <c:pt idx="6">
                  <c:v>2</c:v>
                </c:pt>
                <c:pt idx="7">
                  <c:v>1</c:v>
                </c:pt>
                <c:pt idx="8">
                  <c:v>1</c:v>
                </c:pt>
                <c:pt idx="9">
                  <c:v>1</c:v>
                </c:pt>
                <c:pt idx="10">
                  <c:v>1</c:v>
                </c:pt>
                <c:pt idx="11">
                  <c:v>0</c:v>
                </c:pt>
                <c:pt idx="12">
                  <c:v>0</c:v>
                </c:pt>
                <c:pt idx="13">
                  <c:v>1</c:v>
                </c:pt>
                <c:pt idx="14">
                  <c:v>1</c:v>
                </c:pt>
                <c:pt idx="15">
                  <c:v>1</c:v>
                </c:pt>
                <c:pt idx="16">
                  <c:v>1</c:v>
                </c:pt>
                <c:pt idx="17">
                  <c:v>1</c:v>
                </c:pt>
                <c:pt idx="18">
                  <c:v>0</c:v>
                </c:pt>
                <c:pt idx="19">
                  <c:v>0</c:v>
                </c:pt>
                <c:pt idx="20">
                  <c:v>1</c:v>
                </c:pt>
                <c:pt idx="21">
                  <c:v>1</c:v>
                </c:pt>
                <c:pt idx="22">
                  <c:v>1</c:v>
                </c:pt>
                <c:pt idx="23">
                  <c:v>1</c:v>
                </c:pt>
                <c:pt idx="24">
                  <c:v>1</c:v>
                </c:pt>
                <c:pt idx="25">
                  <c:v>0</c:v>
                </c:pt>
                <c:pt idx="26">
                  <c:v>0</c:v>
                </c:pt>
                <c:pt idx="27">
                  <c:v>1</c:v>
                </c:pt>
                <c:pt idx="28">
                  <c:v>3</c:v>
                </c:pt>
                <c:pt idx="29">
                  <c:v>2</c:v>
                </c:pt>
                <c:pt idx="30">
                  <c:v>1</c:v>
                </c:pt>
                <c:pt idx="31">
                  <c:v>1</c:v>
                </c:pt>
                <c:pt idx="32">
                  <c:v>0</c:v>
                </c:pt>
                <c:pt idx="33">
                  <c:v>0</c:v>
                </c:pt>
                <c:pt idx="34">
                  <c:v>1</c:v>
                </c:pt>
                <c:pt idx="35">
                  <c:v>1</c:v>
                </c:pt>
                <c:pt idx="36">
                  <c:v>1</c:v>
                </c:pt>
                <c:pt idx="37">
                  <c:v>2</c:v>
                </c:pt>
                <c:pt idx="38">
                  <c:v>1</c:v>
                </c:pt>
                <c:pt idx="39">
                  <c:v>0</c:v>
                </c:pt>
                <c:pt idx="40">
                  <c:v>1</c:v>
                </c:pt>
                <c:pt idx="41">
                  <c:v>2</c:v>
                </c:pt>
                <c:pt idx="42">
                  <c:v>1</c:v>
                </c:pt>
                <c:pt idx="43">
                  <c:v>1</c:v>
                </c:pt>
                <c:pt idx="44">
                  <c:v>1</c:v>
                </c:pt>
                <c:pt idx="45">
                  <c:v>1</c:v>
                </c:pt>
                <c:pt idx="46">
                  <c:v>0</c:v>
                </c:pt>
                <c:pt idx="47">
                  <c:v>0</c:v>
                </c:pt>
                <c:pt idx="48">
                  <c:v>1</c:v>
                </c:pt>
                <c:pt idx="49">
                  <c:v>1</c:v>
                </c:pt>
                <c:pt idx="50">
                  <c:v>1</c:v>
                </c:pt>
                <c:pt idx="51">
                  <c:v>1</c:v>
                </c:pt>
                <c:pt idx="52">
                  <c:v>1</c:v>
                </c:pt>
                <c:pt idx="53">
                  <c:v>0</c:v>
                </c:pt>
                <c:pt idx="54">
                  <c:v>0</c:v>
                </c:pt>
                <c:pt idx="55">
                  <c:v>1</c:v>
                </c:pt>
                <c:pt idx="56">
                  <c:v>1</c:v>
                </c:pt>
                <c:pt idx="57">
                  <c:v>1</c:v>
                </c:pt>
                <c:pt idx="58">
                  <c:v>1</c:v>
                </c:pt>
                <c:pt idx="59">
                  <c:v>1</c:v>
                </c:pt>
                <c:pt idx="60">
                  <c:v>0</c:v>
                </c:pt>
                <c:pt idx="61">
                  <c:v>1</c:v>
                </c:pt>
                <c:pt idx="62">
                  <c:v>0</c:v>
                </c:pt>
              </c:numCache>
            </c:numRef>
          </c:val>
          <c:smooth val="0"/>
          <c:extLst>
            <c:ext xmlns:c16="http://schemas.microsoft.com/office/drawing/2014/chart" uri="{C3380CC4-5D6E-409C-BE32-E72D297353CC}">
              <c16:uniqueId val="{00000000-B8B3-46D1-8EDC-D221B2EF6FAE}"/>
            </c:ext>
          </c:extLst>
        </c:ser>
        <c:ser>
          <c:idx val="1"/>
          <c:order val="1"/>
          <c:tx>
            <c:strRef>
              <c:f>Sheet1!$C$1</c:f>
              <c:strCache>
                <c:ptCount val="1"/>
                <c:pt idx="0">
                  <c:v>IBM Brasil</c:v>
                </c:pt>
              </c:strCache>
            </c:strRef>
          </c:tx>
          <c:spPr>
            <a:ln w="28575" cap="rnd">
              <a:solidFill>
                <a:schemeClr val="accent2"/>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Sheet1!$C$2:$C$64</c:f>
              <c:numCache>
                <c:formatCode>General</c:formatCode>
                <c:ptCount val="63"/>
                <c:pt idx="0">
                  <c:v>0</c:v>
                </c:pt>
                <c:pt idx="1">
                  <c:v>1</c:v>
                </c:pt>
                <c:pt idx="2">
                  <c:v>1</c:v>
                </c:pt>
                <c:pt idx="3">
                  <c:v>2</c:v>
                </c:pt>
                <c:pt idx="4">
                  <c:v>0</c:v>
                </c:pt>
                <c:pt idx="5">
                  <c:v>1</c:v>
                </c:pt>
                <c:pt idx="6">
                  <c:v>1</c:v>
                </c:pt>
                <c:pt idx="7">
                  <c:v>1</c:v>
                </c:pt>
                <c:pt idx="8">
                  <c:v>1</c:v>
                </c:pt>
                <c:pt idx="9">
                  <c:v>1</c:v>
                </c:pt>
                <c:pt idx="10">
                  <c:v>2</c:v>
                </c:pt>
                <c:pt idx="11">
                  <c:v>0</c:v>
                </c:pt>
                <c:pt idx="12">
                  <c:v>1</c:v>
                </c:pt>
                <c:pt idx="13">
                  <c:v>1</c:v>
                </c:pt>
                <c:pt idx="14">
                  <c:v>1</c:v>
                </c:pt>
                <c:pt idx="15">
                  <c:v>0</c:v>
                </c:pt>
                <c:pt idx="16">
                  <c:v>2</c:v>
                </c:pt>
                <c:pt idx="17">
                  <c:v>2</c:v>
                </c:pt>
                <c:pt idx="18">
                  <c:v>1</c:v>
                </c:pt>
                <c:pt idx="19">
                  <c:v>0</c:v>
                </c:pt>
                <c:pt idx="20">
                  <c:v>2</c:v>
                </c:pt>
                <c:pt idx="21">
                  <c:v>0</c:v>
                </c:pt>
                <c:pt idx="22">
                  <c:v>1</c:v>
                </c:pt>
                <c:pt idx="23">
                  <c:v>2</c:v>
                </c:pt>
                <c:pt idx="24">
                  <c:v>0</c:v>
                </c:pt>
                <c:pt idx="25">
                  <c:v>0</c:v>
                </c:pt>
                <c:pt idx="26">
                  <c:v>0</c:v>
                </c:pt>
                <c:pt idx="27">
                  <c:v>1</c:v>
                </c:pt>
                <c:pt idx="28">
                  <c:v>1</c:v>
                </c:pt>
                <c:pt idx="29">
                  <c:v>1</c:v>
                </c:pt>
                <c:pt idx="30">
                  <c:v>1</c:v>
                </c:pt>
                <c:pt idx="31">
                  <c:v>1</c:v>
                </c:pt>
                <c:pt idx="32">
                  <c:v>1</c:v>
                </c:pt>
                <c:pt idx="33">
                  <c:v>0</c:v>
                </c:pt>
                <c:pt idx="34">
                  <c:v>1</c:v>
                </c:pt>
                <c:pt idx="35">
                  <c:v>0</c:v>
                </c:pt>
                <c:pt idx="36">
                  <c:v>1</c:v>
                </c:pt>
                <c:pt idx="37">
                  <c:v>1</c:v>
                </c:pt>
                <c:pt idx="38">
                  <c:v>1</c:v>
                </c:pt>
                <c:pt idx="39">
                  <c:v>0</c:v>
                </c:pt>
                <c:pt idx="40">
                  <c:v>0</c:v>
                </c:pt>
                <c:pt idx="41">
                  <c:v>1</c:v>
                </c:pt>
                <c:pt idx="42">
                  <c:v>0</c:v>
                </c:pt>
                <c:pt idx="43">
                  <c:v>2</c:v>
                </c:pt>
                <c:pt idx="44">
                  <c:v>0</c:v>
                </c:pt>
                <c:pt idx="45">
                  <c:v>0</c:v>
                </c:pt>
                <c:pt idx="46">
                  <c:v>0</c:v>
                </c:pt>
                <c:pt idx="47">
                  <c:v>0</c:v>
                </c:pt>
                <c:pt idx="48">
                  <c:v>1</c:v>
                </c:pt>
                <c:pt idx="49">
                  <c:v>1</c:v>
                </c:pt>
                <c:pt idx="50">
                  <c:v>2</c:v>
                </c:pt>
                <c:pt idx="51">
                  <c:v>1</c:v>
                </c:pt>
                <c:pt idx="52">
                  <c:v>0</c:v>
                </c:pt>
                <c:pt idx="53">
                  <c:v>0</c:v>
                </c:pt>
                <c:pt idx="54">
                  <c:v>0</c:v>
                </c:pt>
                <c:pt idx="55">
                  <c:v>0</c:v>
                </c:pt>
                <c:pt idx="56">
                  <c:v>1</c:v>
                </c:pt>
                <c:pt idx="57">
                  <c:v>0</c:v>
                </c:pt>
                <c:pt idx="58">
                  <c:v>1</c:v>
                </c:pt>
                <c:pt idx="59">
                  <c:v>0</c:v>
                </c:pt>
                <c:pt idx="60">
                  <c:v>0</c:v>
                </c:pt>
                <c:pt idx="61">
                  <c:v>0</c:v>
                </c:pt>
                <c:pt idx="62">
                  <c:v>0</c:v>
                </c:pt>
              </c:numCache>
            </c:numRef>
          </c:val>
          <c:smooth val="0"/>
          <c:extLst>
            <c:ext xmlns:c16="http://schemas.microsoft.com/office/drawing/2014/chart" uri="{C3380CC4-5D6E-409C-BE32-E72D297353CC}">
              <c16:uniqueId val="{00000001-B8B3-46D1-8EDC-D221B2EF6FAE}"/>
            </c:ext>
          </c:extLst>
        </c:ser>
        <c:ser>
          <c:idx val="2"/>
          <c:order val="2"/>
          <c:tx>
            <c:strRef>
              <c:f>Sheet1!$D$1</c:f>
              <c:strCache>
                <c:ptCount val="1"/>
                <c:pt idx="0">
                  <c:v>CI&amp;T</c:v>
                </c:pt>
              </c:strCache>
            </c:strRef>
          </c:tx>
          <c:spPr>
            <a:ln w="28575" cap="rnd">
              <a:solidFill>
                <a:schemeClr val="accent3"/>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Sheet1!$D$2:$D$64</c:f>
              <c:numCache>
                <c:formatCode>General</c:formatCode>
                <c:ptCount val="63"/>
                <c:pt idx="0">
                  <c:v>1</c:v>
                </c:pt>
                <c:pt idx="1">
                  <c:v>1</c:v>
                </c:pt>
                <c:pt idx="2">
                  <c:v>2</c:v>
                </c:pt>
                <c:pt idx="3">
                  <c:v>1</c:v>
                </c:pt>
                <c:pt idx="4">
                  <c:v>1</c:v>
                </c:pt>
                <c:pt idx="5">
                  <c:v>0</c:v>
                </c:pt>
                <c:pt idx="6">
                  <c:v>1</c:v>
                </c:pt>
                <c:pt idx="7">
                  <c:v>1</c:v>
                </c:pt>
                <c:pt idx="8">
                  <c:v>0</c:v>
                </c:pt>
                <c:pt idx="9">
                  <c:v>1</c:v>
                </c:pt>
                <c:pt idx="10">
                  <c:v>1</c:v>
                </c:pt>
                <c:pt idx="11">
                  <c:v>0</c:v>
                </c:pt>
                <c:pt idx="12">
                  <c:v>0</c:v>
                </c:pt>
                <c:pt idx="13">
                  <c:v>0</c:v>
                </c:pt>
                <c:pt idx="14">
                  <c:v>0</c:v>
                </c:pt>
                <c:pt idx="15">
                  <c:v>2</c:v>
                </c:pt>
                <c:pt idx="16">
                  <c:v>2</c:v>
                </c:pt>
                <c:pt idx="17">
                  <c:v>1</c:v>
                </c:pt>
                <c:pt idx="18">
                  <c:v>0</c:v>
                </c:pt>
                <c:pt idx="19">
                  <c:v>0</c:v>
                </c:pt>
                <c:pt idx="20">
                  <c:v>3</c:v>
                </c:pt>
                <c:pt idx="21">
                  <c:v>1</c:v>
                </c:pt>
                <c:pt idx="22">
                  <c:v>3</c:v>
                </c:pt>
                <c:pt idx="23">
                  <c:v>2</c:v>
                </c:pt>
                <c:pt idx="24">
                  <c:v>0</c:v>
                </c:pt>
                <c:pt idx="25">
                  <c:v>0</c:v>
                </c:pt>
                <c:pt idx="26">
                  <c:v>0</c:v>
                </c:pt>
                <c:pt idx="27">
                  <c:v>1</c:v>
                </c:pt>
                <c:pt idx="28">
                  <c:v>0</c:v>
                </c:pt>
                <c:pt idx="29">
                  <c:v>2</c:v>
                </c:pt>
                <c:pt idx="30">
                  <c:v>2</c:v>
                </c:pt>
                <c:pt idx="31">
                  <c:v>0</c:v>
                </c:pt>
                <c:pt idx="32">
                  <c:v>0</c:v>
                </c:pt>
                <c:pt idx="33">
                  <c:v>0</c:v>
                </c:pt>
                <c:pt idx="34">
                  <c:v>2</c:v>
                </c:pt>
                <c:pt idx="35">
                  <c:v>0</c:v>
                </c:pt>
                <c:pt idx="36">
                  <c:v>1</c:v>
                </c:pt>
                <c:pt idx="37">
                  <c:v>1</c:v>
                </c:pt>
                <c:pt idx="38">
                  <c:v>1</c:v>
                </c:pt>
                <c:pt idx="39">
                  <c:v>0</c:v>
                </c:pt>
                <c:pt idx="40">
                  <c:v>0</c:v>
                </c:pt>
                <c:pt idx="41">
                  <c:v>1</c:v>
                </c:pt>
                <c:pt idx="42">
                  <c:v>1</c:v>
                </c:pt>
                <c:pt idx="43">
                  <c:v>0</c:v>
                </c:pt>
                <c:pt idx="44">
                  <c:v>1</c:v>
                </c:pt>
                <c:pt idx="45">
                  <c:v>1</c:v>
                </c:pt>
                <c:pt idx="46">
                  <c:v>0</c:v>
                </c:pt>
                <c:pt idx="47">
                  <c:v>0</c:v>
                </c:pt>
                <c:pt idx="48">
                  <c:v>1</c:v>
                </c:pt>
                <c:pt idx="49">
                  <c:v>0</c:v>
                </c:pt>
                <c:pt idx="50">
                  <c:v>1</c:v>
                </c:pt>
                <c:pt idx="51">
                  <c:v>1</c:v>
                </c:pt>
                <c:pt idx="52">
                  <c:v>0</c:v>
                </c:pt>
                <c:pt idx="53">
                  <c:v>0</c:v>
                </c:pt>
                <c:pt idx="54">
                  <c:v>0</c:v>
                </c:pt>
                <c:pt idx="55">
                  <c:v>1</c:v>
                </c:pt>
                <c:pt idx="56">
                  <c:v>1</c:v>
                </c:pt>
                <c:pt idx="57">
                  <c:v>0</c:v>
                </c:pt>
                <c:pt idx="58">
                  <c:v>2</c:v>
                </c:pt>
                <c:pt idx="59">
                  <c:v>1</c:v>
                </c:pt>
                <c:pt idx="60">
                  <c:v>0</c:v>
                </c:pt>
                <c:pt idx="61">
                  <c:v>0</c:v>
                </c:pt>
                <c:pt idx="62">
                  <c:v>0</c:v>
                </c:pt>
              </c:numCache>
            </c:numRef>
          </c:val>
          <c:smooth val="0"/>
          <c:extLst>
            <c:ext xmlns:c16="http://schemas.microsoft.com/office/drawing/2014/chart" uri="{C3380CC4-5D6E-409C-BE32-E72D297353CC}">
              <c16:uniqueId val="{00000002-B8B3-46D1-8EDC-D221B2EF6FAE}"/>
            </c:ext>
          </c:extLst>
        </c:ser>
        <c:ser>
          <c:idx val="3"/>
          <c:order val="3"/>
          <c:tx>
            <c:strRef>
              <c:f>Sheet1!$E$1</c:f>
              <c:strCache>
                <c:ptCount val="1"/>
                <c:pt idx="0">
                  <c:v>Deloitte Brasil</c:v>
                </c:pt>
              </c:strCache>
            </c:strRef>
          </c:tx>
          <c:spPr>
            <a:ln w="28575" cap="rnd">
              <a:solidFill>
                <a:schemeClr val="accent4"/>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Sheet1!$E$2:$E$64</c:f>
              <c:numCache>
                <c:formatCode>General</c:formatCode>
                <c:ptCount val="63"/>
                <c:pt idx="0">
                  <c:v>1</c:v>
                </c:pt>
                <c:pt idx="1">
                  <c:v>1</c:v>
                </c:pt>
                <c:pt idx="2">
                  <c:v>0</c:v>
                </c:pt>
                <c:pt idx="3">
                  <c:v>2</c:v>
                </c:pt>
                <c:pt idx="4">
                  <c:v>0</c:v>
                </c:pt>
                <c:pt idx="5">
                  <c:v>0</c:v>
                </c:pt>
                <c:pt idx="6">
                  <c:v>0</c:v>
                </c:pt>
                <c:pt idx="7">
                  <c:v>1</c:v>
                </c:pt>
                <c:pt idx="8">
                  <c:v>1</c:v>
                </c:pt>
                <c:pt idx="9">
                  <c:v>0</c:v>
                </c:pt>
                <c:pt idx="10">
                  <c:v>1</c:v>
                </c:pt>
                <c:pt idx="11">
                  <c:v>0</c:v>
                </c:pt>
                <c:pt idx="12">
                  <c:v>0</c:v>
                </c:pt>
                <c:pt idx="13">
                  <c:v>0</c:v>
                </c:pt>
                <c:pt idx="14">
                  <c:v>0</c:v>
                </c:pt>
                <c:pt idx="15">
                  <c:v>1</c:v>
                </c:pt>
                <c:pt idx="16">
                  <c:v>3</c:v>
                </c:pt>
                <c:pt idx="17">
                  <c:v>1</c:v>
                </c:pt>
                <c:pt idx="18">
                  <c:v>0</c:v>
                </c:pt>
                <c:pt idx="19">
                  <c:v>0</c:v>
                </c:pt>
                <c:pt idx="20">
                  <c:v>2</c:v>
                </c:pt>
                <c:pt idx="21">
                  <c:v>1</c:v>
                </c:pt>
                <c:pt idx="22">
                  <c:v>1</c:v>
                </c:pt>
                <c:pt idx="23">
                  <c:v>0</c:v>
                </c:pt>
                <c:pt idx="24">
                  <c:v>0</c:v>
                </c:pt>
                <c:pt idx="25">
                  <c:v>0</c:v>
                </c:pt>
                <c:pt idx="26">
                  <c:v>0</c:v>
                </c:pt>
                <c:pt idx="27">
                  <c:v>0</c:v>
                </c:pt>
                <c:pt idx="28">
                  <c:v>2</c:v>
                </c:pt>
                <c:pt idx="29">
                  <c:v>1</c:v>
                </c:pt>
                <c:pt idx="30">
                  <c:v>1</c:v>
                </c:pt>
                <c:pt idx="31">
                  <c:v>0</c:v>
                </c:pt>
                <c:pt idx="32">
                  <c:v>0</c:v>
                </c:pt>
                <c:pt idx="33">
                  <c:v>0</c:v>
                </c:pt>
                <c:pt idx="34">
                  <c:v>2</c:v>
                </c:pt>
                <c:pt idx="35">
                  <c:v>0</c:v>
                </c:pt>
                <c:pt idx="36">
                  <c:v>0</c:v>
                </c:pt>
                <c:pt idx="37">
                  <c:v>2</c:v>
                </c:pt>
                <c:pt idx="38">
                  <c:v>0</c:v>
                </c:pt>
                <c:pt idx="39">
                  <c:v>0</c:v>
                </c:pt>
                <c:pt idx="40">
                  <c:v>0</c:v>
                </c:pt>
                <c:pt idx="41">
                  <c:v>1</c:v>
                </c:pt>
                <c:pt idx="42">
                  <c:v>1</c:v>
                </c:pt>
                <c:pt idx="43">
                  <c:v>1</c:v>
                </c:pt>
                <c:pt idx="44">
                  <c:v>1</c:v>
                </c:pt>
                <c:pt idx="45">
                  <c:v>0</c:v>
                </c:pt>
                <c:pt idx="46">
                  <c:v>0</c:v>
                </c:pt>
                <c:pt idx="47">
                  <c:v>0</c:v>
                </c:pt>
                <c:pt idx="48">
                  <c:v>0</c:v>
                </c:pt>
                <c:pt idx="49">
                  <c:v>0</c:v>
                </c:pt>
                <c:pt idx="50">
                  <c:v>0</c:v>
                </c:pt>
                <c:pt idx="51">
                  <c:v>0</c:v>
                </c:pt>
                <c:pt idx="52">
                  <c:v>1</c:v>
                </c:pt>
                <c:pt idx="53">
                  <c:v>0</c:v>
                </c:pt>
                <c:pt idx="54">
                  <c:v>0</c:v>
                </c:pt>
                <c:pt idx="55">
                  <c:v>1</c:v>
                </c:pt>
                <c:pt idx="56">
                  <c:v>0</c:v>
                </c:pt>
                <c:pt idx="57">
                  <c:v>0</c:v>
                </c:pt>
                <c:pt idx="58">
                  <c:v>1</c:v>
                </c:pt>
                <c:pt idx="59">
                  <c:v>1</c:v>
                </c:pt>
                <c:pt idx="60">
                  <c:v>0</c:v>
                </c:pt>
                <c:pt idx="61">
                  <c:v>0</c:v>
                </c:pt>
                <c:pt idx="62">
                  <c:v>0</c:v>
                </c:pt>
              </c:numCache>
            </c:numRef>
          </c:val>
          <c:smooth val="0"/>
          <c:extLst>
            <c:ext xmlns:c16="http://schemas.microsoft.com/office/drawing/2014/chart" uri="{C3380CC4-5D6E-409C-BE32-E72D297353CC}">
              <c16:uniqueId val="{00000003-B8B3-46D1-8EDC-D221B2EF6FAE}"/>
            </c:ext>
          </c:extLst>
        </c:ser>
        <c:ser>
          <c:idx val="4"/>
          <c:order val="4"/>
          <c:tx>
            <c:strRef>
              <c:f>Sheet1!$F$1</c:f>
              <c:strCache>
                <c:ptCount val="1"/>
                <c:pt idx="0">
                  <c:v>Dextra Digital</c:v>
                </c:pt>
              </c:strCache>
            </c:strRef>
          </c:tx>
          <c:spPr>
            <a:ln w="28575" cap="rnd">
              <a:solidFill>
                <a:schemeClr val="accent5"/>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Sheet1!$F$2:$F$64</c:f>
              <c:numCache>
                <c:formatCode>General</c:formatCode>
                <c:ptCount val="63"/>
                <c:pt idx="0">
                  <c:v>0</c:v>
                </c:pt>
                <c:pt idx="1">
                  <c:v>0</c:v>
                </c:pt>
                <c:pt idx="2">
                  <c:v>0</c:v>
                </c:pt>
                <c:pt idx="3">
                  <c:v>0</c:v>
                </c:pt>
                <c:pt idx="4">
                  <c:v>0</c:v>
                </c:pt>
                <c:pt idx="5">
                  <c:v>0</c:v>
                </c:pt>
                <c:pt idx="6">
                  <c:v>0</c:v>
                </c:pt>
                <c:pt idx="7">
                  <c:v>1</c:v>
                </c:pt>
                <c:pt idx="8">
                  <c:v>2</c:v>
                </c:pt>
                <c:pt idx="9">
                  <c:v>0</c:v>
                </c:pt>
                <c:pt idx="10">
                  <c:v>0</c:v>
                </c:pt>
                <c:pt idx="11">
                  <c:v>0</c:v>
                </c:pt>
                <c:pt idx="12">
                  <c:v>0</c:v>
                </c:pt>
                <c:pt idx="13">
                  <c:v>0</c:v>
                </c:pt>
                <c:pt idx="14">
                  <c:v>1</c:v>
                </c:pt>
                <c:pt idx="15">
                  <c:v>0</c:v>
                </c:pt>
                <c:pt idx="16">
                  <c:v>0</c:v>
                </c:pt>
                <c:pt idx="17">
                  <c:v>1</c:v>
                </c:pt>
                <c:pt idx="18">
                  <c:v>0</c:v>
                </c:pt>
                <c:pt idx="19">
                  <c:v>0</c:v>
                </c:pt>
                <c:pt idx="20">
                  <c:v>1</c:v>
                </c:pt>
                <c:pt idx="21">
                  <c:v>0</c:v>
                </c:pt>
                <c:pt idx="22">
                  <c:v>1</c:v>
                </c:pt>
                <c:pt idx="23">
                  <c:v>3</c:v>
                </c:pt>
                <c:pt idx="24">
                  <c:v>0</c:v>
                </c:pt>
                <c:pt idx="25">
                  <c:v>0</c:v>
                </c:pt>
                <c:pt idx="26">
                  <c:v>0</c:v>
                </c:pt>
                <c:pt idx="27">
                  <c:v>1</c:v>
                </c:pt>
                <c:pt idx="28">
                  <c:v>1</c:v>
                </c:pt>
                <c:pt idx="29">
                  <c:v>1</c:v>
                </c:pt>
                <c:pt idx="30">
                  <c:v>4</c:v>
                </c:pt>
                <c:pt idx="31">
                  <c:v>0</c:v>
                </c:pt>
                <c:pt idx="32">
                  <c:v>0</c:v>
                </c:pt>
                <c:pt idx="33">
                  <c:v>0</c:v>
                </c:pt>
                <c:pt idx="34">
                  <c:v>0</c:v>
                </c:pt>
                <c:pt idx="35">
                  <c:v>1</c:v>
                </c:pt>
                <c:pt idx="36">
                  <c:v>0</c:v>
                </c:pt>
                <c:pt idx="37">
                  <c:v>1</c:v>
                </c:pt>
                <c:pt idx="38">
                  <c:v>0</c:v>
                </c:pt>
                <c:pt idx="39">
                  <c:v>0</c:v>
                </c:pt>
                <c:pt idx="40">
                  <c:v>0</c:v>
                </c:pt>
                <c:pt idx="41">
                  <c:v>0</c:v>
                </c:pt>
                <c:pt idx="42">
                  <c:v>0</c:v>
                </c:pt>
                <c:pt idx="43">
                  <c:v>1</c:v>
                </c:pt>
                <c:pt idx="44">
                  <c:v>1</c:v>
                </c:pt>
                <c:pt idx="45">
                  <c:v>0</c:v>
                </c:pt>
                <c:pt idx="46">
                  <c:v>0</c:v>
                </c:pt>
                <c:pt idx="47">
                  <c:v>0</c:v>
                </c:pt>
                <c:pt idx="48">
                  <c:v>1</c:v>
                </c:pt>
                <c:pt idx="49">
                  <c:v>0</c:v>
                </c:pt>
                <c:pt idx="50">
                  <c:v>1</c:v>
                </c:pt>
                <c:pt idx="51">
                  <c:v>1</c:v>
                </c:pt>
                <c:pt idx="52">
                  <c:v>0</c:v>
                </c:pt>
                <c:pt idx="53">
                  <c:v>0</c:v>
                </c:pt>
                <c:pt idx="54">
                  <c:v>0</c:v>
                </c:pt>
                <c:pt idx="55">
                  <c:v>0</c:v>
                </c:pt>
                <c:pt idx="56">
                  <c:v>0</c:v>
                </c:pt>
                <c:pt idx="57">
                  <c:v>1</c:v>
                </c:pt>
                <c:pt idx="58">
                  <c:v>0</c:v>
                </c:pt>
                <c:pt idx="59">
                  <c:v>0</c:v>
                </c:pt>
                <c:pt idx="60">
                  <c:v>0</c:v>
                </c:pt>
                <c:pt idx="61">
                  <c:v>0</c:v>
                </c:pt>
                <c:pt idx="62">
                  <c:v>0</c:v>
                </c:pt>
              </c:numCache>
            </c:numRef>
          </c:val>
          <c:smooth val="0"/>
          <c:extLst>
            <c:ext xmlns:c16="http://schemas.microsoft.com/office/drawing/2014/chart" uri="{C3380CC4-5D6E-409C-BE32-E72D297353CC}">
              <c16:uniqueId val="{00000004-B8B3-46D1-8EDC-D221B2EF6FAE}"/>
            </c:ext>
          </c:extLst>
        </c:ser>
        <c:dLbls>
          <c:showLegendKey val="0"/>
          <c:showVal val="0"/>
          <c:showCatName val="0"/>
          <c:showSerName val="0"/>
          <c:showPercent val="0"/>
          <c:showBubbleSize val="0"/>
        </c:dLbls>
        <c:smooth val="0"/>
        <c:axId val="534765056"/>
        <c:axId val="534762760"/>
      </c:lineChart>
      <c:dateAx>
        <c:axId val="534765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762760"/>
        <c:crosses val="autoZero"/>
        <c:auto val="1"/>
        <c:lblOffset val="100"/>
        <c:baseTimeUnit val="days"/>
      </c:dateAx>
      <c:valAx>
        <c:axId val="534762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765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Accenture Brasil</c:v>
                </c:pt>
              </c:strCache>
            </c:strRef>
          </c:tx>
          <c:spPr>
            <a:solidFill>
              <a:schemeClr val="accent1"/>
            </a:solidFill>
            <a:ln>
              <a:noFill/>
            </a:ln>
            <a:effectLst/>
          </c:spPr>
          <c:invertIfNegative val="0"/>
          <c:cat>
            <c:strRef>
              <c:f>Sheet1!$A$2:$A$6</c:f>
              <c:strCache>
                <c:ptCount val="5"/>
                <c:pt idx="0">
                  <c:v>Link</c:v>
                </c:pt>
                <c:pt idx="1">
                  <c:v>Live Video</c:v>
                </c:pt>
                <c:pt idx="2">
                  <c:v>Photo</c:v>
                </c:pt>
                <c:pt idx="3">
                  <c:v>Video</c:v>
                </c:pt>
                <c:pt idx="4">
                  <c:v>YouTube Video</c:v>
                </c:pt>
              </c:strCache>
            </c:strRef>
          </c:cat>
          <c:val>
            <c:numRef>
              <c:f>Sheet1!$B$2:$B$6</c:f>
              <c:numCache>
                <c:formatCode>General</c:formatCode>
                <c:ptCount val="5"/>
                <c:pt idx="0">
                  <c:v>3.3717259035886</c:v>
                </c:pt>
                <c:pt idx="1">
                  <c:v>0.46261777265641002</c:v>
                </c:pt>
                <c:pt idx="2">
                  <c:v>2.9751406046733</c:v>
                </c:pt>
                <c:pt idx="3">
                  <c:v>8.1163984906873002E-2</c:v>
                </c:pt>
                <c:pt idx="4">
                  <c:v>0</c:v>
                </c:pt>
              </c:numCache>
            </c:numRef>
          </c:val>
          <c:extLst>
            <c:ext xmlns:c16="http://schemas.microsoft.com/office/drawing/2014/chart" uri="{C3380CC4-5D6E-409C-BE32-E72D297353CC}">
              <c16:uniqueId val="{00000000-D25B-4A0D-95AA-5D7B35924ACE}"/>
            </c:ext>
          </c:extLst>
        </c:ser>
        <c:ser>
          <c:idx val="1"/>
          <c:order val="1"/>
          <c:tx>
            <c:strRef>
              <c:f>Sheet1!$C$1</c:f>
              <c:strCache>
                <c:ptCount val="1"/>
                <c:pt idx="0">
                  <c:v>IBM Brasil</c:v>
                </c:pt>
              </c:strCache>
            </c:strRef>
          </c:tx>
          <c:spPr>
            <a:solidFill>
              <a:schemeClr val="accent2"/>
            </a:solidFill>
            <a:ln>
              <a:noFill/>
            </a:ln>
            <a:effectLst/>
          </c:spPr>
          <c:invertIfNegative val="0"/>
          <c:cat>
            <c:strRef>
              <c:f>Sheet1!$A$2:$A$6</c:f>
              <c:strCache>
                <c:ptCount val="5"/>
                <c:pt idx="0">
                  <c:v>Link</c:v>
                </c:pt>
                <c:pt idx="1">
                  <c:v>Live Video</c:v>
                </c:pt>
                <c:pt idx="2">
                  <c:v>Photo</c:v>
                </c:pt>
                <c:pt idx="3">
                  <c:v>Video</c:v>
                </c:pt>
                <c:pt idx="4">
                  <c:v>YouTube Video</c:v>
                </c:pt>
              </c:strCache>
            </c:strRef>
          </c:cat>
          <c:val>
            <c:numRef>
              <c:f>Sheet1!$C$2:$C$6</c:f>
              <c:numCache>
                <c:formatCode>General</c:formatCode>
                <c:ptCount val="5"/>
                <c:pt idx="0">
                  <c:v>9.0564857295478002E-2</c:v>
                </c:pt>
                <c:pt idx="1">
                  <c:v>0</c:v>
                </c:pt>
                <c:pt idx="2">
                  <c:v>5.1790347308021997E-2</c:v>
                </c:pt>
                <c:pt idx="3">
                  <c:v>4.712327675433E-2</c:v>
                </c:pt>
                <c:pt idx="4">
                  <c:v>3.3636298575825001E-2</c:v>
                </c:pt>
              </c:numCache>
            </c:numRef>
          </c:val>
          <c:extLst>
            <c:ext xmlns:c16="http://schemas.microsoft.com/office/drawing/2014/chart" uri="{C3380CC4-5D6E-409C-BE32-E72D297353CC}">
              <c16:uniqueId val="{00000001-D25B-4A0D-95AA-5D7B35924ACE}"/>
            </c:ext>
          </c:extLst>
        </c:ser>
        <c:ser>
          <c:idx val="2"/>
          <c:order val="2"/>
          <c:tx>
            <c:strRef>
              <c:f>Sheet1!$D$1</c:f>
              <c:strCache>
                <c:ptCount val="1"/>
                <c:pt idx="0">
                  <c:v>CI&amp;T</c:v>
                </c:pt>
              </c:strCache>
            </c:strRef>
          </c:tx>
          <c:spPr>
            <a:solidFill>
              <a:schemeClr val="accent3"/>
            </a:solidFill>
            <a:ln>
              <a:noFill/>
            </a:ln>
            <a:effectLst/>
          </c:spPr>
          <c:invertIfNegative val="0"/>
          <c:cat>
            <c:strRef>
              <c:f>Sheet1!$A$2:$A$6</c:f>
              <c:strCache>
                <c:ptCount val="5"/>
                <c:pt idx="0">
                  <c:v>Link</c:v>
                </c:pt>
                <c:pt idx="1">
                  <c:v>Live Video</c:v>
                </c:pt>
                <c:pt idx="2">
                  <c:v>Photo</c:v>
                </c:pt>
                <c:pt idx="3">
                  <c:v>Video</c:v>
                </c:pt>
                <c:pt idx="4">
                  <c:v>YouTube Video</c:v>
                </c:pt>
              </c:strCache>
            </c:strRef>
          </c:cat>
          <c:val>
            <c:numRef>
              <c:f>Sheet1!$D$2:$D$6</c:f>
              <c:numCache>
                <c:formatCode>General</c:formatCode>
                <c:ptCount val="5"/>
                <c:pt idx="0">
                  <c:v>2.1690270151240001E-2</c:v>
                </c:pt>
                <c:pt idx="1">
                  <c:v>0</c:v>
                </c:pt>
                <c:pt idx="2">
                  <c:v>0.11559167223444</c:v>
                </c:pt>
                <c:pt idx="3">
                  <c:v>0.11232836126782</c:v>
                </c:pt>
                <c:pt idx="4">
                  <c:v>0</c:v>
                </c:pt>
              </c:numCache>
            </c:numRef>
          </c:val>
          <c:extLst>
            <c:ext xmlns:c16="http://schemas.microsoft.com/office/drawing/2014/chart" uri="{C3380CC4-5D6E-409C-BE32-E72D297353CC}">
              <c16:uniqueId val="{00000002-D25B-4A0D-95AA-5D7B35924ACE}"/>
            </c:ext>
          </c:extLst>
        </c:ser>
        <c:ser>
          <c:idx val="3"/>
          <c:order val="3"/>
          <c:tx>
            <c:strRef>
              <c:f>Sheet1!$E$1</c:f>
              <c:strCache>
                <c:ptCount val="1"/>
                <c:pt idx="0">
                  <c:v>Deloitte Brasil</c:v>
                </c:pt>
              </c:strCache>
            </c:strRef>
          </c:tx>
          <c:spPr>
            <a:solidFill>
              <a:schemeClr val="accent4"/>
            </a:solidFill>
            <a:ln>
              <a:noFill/>
            </a:ln>
            <a:effectLst/>
          </c:spPr>
          <c:invertIfNegative val="0"/>
          <c:cat>
            <c:strRef>
              <c:f>Sheet1!$A$2:$A$6</c:f>
              <c:strCache>
                <c:ptCount val="5"/>
                <c:pt idx="0">
                  <c:v>Link</c:v>
                </c:pt>
                <c:pt idx="1">
                  <c:v>Live Video</c:v>
                </c:pt>
                <c:pt idx="2">
                  <c:v>Photo</c:v>
                </c:pt>
                <c:pt idx="3">
                  <c:v>Video</c:v>
                </c:pt>
                <c:pt idx="4">
                  <c:v>YouTube Video</c:v>
                </c:pt>
              </c:strCache>
            </c:strRef>
          </c:cat>
          <c:val>
            <c:numRef>
              <c:f>Sheet1!$E$2:$E$6</c:f>
              <c:numCache>
                <c:formatCode>General</c:formatCode>
                <c:ptCount val="5"/>
                <c:pt idx="0">
                  <c:v>2.2360623655088001E-2</c:v>
                </c:pt>
                <c:pt idx="1">
                  <c:v>0</c:v>
                </c:pt>
                <c:pt idx="2">
                  <c:v>9.9837046268070995E-2</c:v>
                </c:pt>
                <c:pt idx="3">
                  <c:v>7.9240450247592006E-2</c:v>
                </c:pt>
                <c:pt idx="4">
                  <c:v>0</c:v>
                </c:pt>
              </c:numCache>
            </c:numRef>
          </c:val>
          <c:extLst>
            <c:ext xmlns:c16="http://schemas.microsoft.com/office/drawing/2014/chart" uri="{C3380CC4-5D6E-409C-BE32-E72D297353CC}">
              <c16:uniqueId val="{00000003-D25B-4A0D-95AA-5D7B35924ACE}"/>
            </c:ext>
          </c:extLst>
        </c:ser>
        <c:ser>
          <c:idx val="4"/>
          <c:order val="4"/>
          <c:tx>
            <c:strRef>
              <c:f>Sheet1!$F$1</c:f>
              <c:strCache>
                <c:ptCount val="1"/>
                <c:pt idx="0">
                  <c:v>Dextra Digital</c:v>
                </c:pt>
              </c:strCache>
            </c:strRef>
          </c:tx>
          <c:spPr>
            <a:solidFill>
              <a:schemeClr val="accent5"/>
            </a:solidFill>
            <a:ln>
              <a:noFill/>
            </a:ln>
            <a:effectLst/>
          </c:spPr>
          <c:invertIfNegative val="0"/>
          <c:cat>
            <c:strRef>
              <c:f>Sheet1!$A$2:$A$6</c:f>
              <c:strCache>
                <c:ptCount val="5"/>
                <c:pt idx="0">
                  <c:v>Link</c:v>
                </c:pt>
                <c:pt idx="1">
                  <c:v>Live Video</c:v>
                </c:pt>
                <c:pt idx="2">
                  <c:v>Photo</c:v>
                </c:pt>
                <c:pt idx="3">
                  <c:v>Video</c:v>
                </c:pt>
                <c:pt idx="4">
                  <c:v>YouTube Video</c:v>
                </c:pt>
              </c:strCache>
            </c:strRef>
          </c:cat>
          <c:val>
            <c:numRef>
              <c:f>Sheet1!$F$2:$F$6</c:f>
              <c:numCache>
                <c:formatCode>General</c:formatCode>
                <c:ptCount val="5"/>
                <c:pt idx="1">
                  <c:v>0</c:v>
                </c:pt>
              </c:numCache>
            </c:numRef>
          </c:val>
          <c:extLst>
            <c:ext xmlns:c16="http://schemas.microsoft.com/office/drawing/2014/chart" uri="{C3380CC4-5D6E-409C-BE32-E72D297353CC}">
              <c16:uniqueId val="{00000004-D25B-4A0D-95AA-5D7B35924ACE}"/>
            </c:ext>
          </c:extLst>
        </c:ser>
        <c:dLbls>
          <c:showLegendKey val="0"/>
          <c:showVal val="0"/>
          <c:showCatName val="0"/>
          <c:showSerName val="0"/>
          <c:showPercent val="0"/>
          <c:showBubbleSize val="0"/>
        </c:dLbls>
        <c:gapWidth val="219"/>
        <c:overlap val="-27"/>
        <c:axId val="534759152"/>
        <c:axId val="534759480"/>
      </c:barChart>
      <c:catAx>
        <c:axId val="534759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759480"/>
        <c:crosses val="autoZero"/>
        <c:auto val="1"/>
        <c:lblAlgn val="ctr"/>
        <c:lblOffset val="100"/>
        <c:noMultiLvlLbl val="0"/>
      </c:catAx>
      <c:valAx>
        <c:axId val="534759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759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Accenture Brasil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81.543099999999995</c:v>
                </c:pt>
                <c:pt idx="1">
                  <c:v>100</c:v>
                </c:pt>
                <c:pt idx="2">
                  <c:v>100</c:v>
                </c:pt>
                <c:pt idx="3">
                  <c:v>0</c:v>
                </c:pt>
                <c:pt idx="4">
                  <c:v>100</c:v>
                </c:pt>
                <c:pt idx="5">
                  <c:v>35.434100000000001</c:v>
                </c:pt>
              </c:numCache>
            </c:numRef>
          </c:val>
          <c:extLst>
            <c:ext xmlns:c16="http://schemas.microsoft.com/office/drawing/2014/chart" uri="{C3380CC4-5D6E-409C-BE32-E72D297353CC}">
              <c16:uniqueId val="{00000000-2943-41B3-A2FF-DC654ED1D60B}"/>
            </c:ext>
          </c:extLst>
        </c:ser>
        <c:ser>
          <c:idx val="1"/>
          <c:order val="1"/>
          <c:tx>
            <c:strRef>
              <c:f>Sheet1!$C$1</c:f>
              <c:strCache>
                <c:ptCount val="1"/>
                <c:pt idx="0">
                  <c:v>IBM Brasil</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83.018900000000002</c:v>
                </c:pt>
                <c:pt idx="2">
                  <c:v>5.4566999999999997</c:v>
                </c:pt>
                <c:pt idx="3">
                  <c:v>0</c:v>
                </c:pt>
                <c:pt idx="4">
                  <c:v>5.4391999999999996</c:v>
                </c:pt>
                <c:pt idx="5">
                  <c:v>100</c:v>
                </c:pt>
              </c:numCache>
            </c:numRef>
          </c:val>
          <c:extLst>
            <c:ext xmlns:c16="http://schemas.microsoft.com/office/drawing/2014/chart" uri="{C3380CC4-5D6E-409C-BE32-E72D297353CC}">
              <c16:uniqueId val="{00000001-2943-41B3-A2FF-DC654ED1D60B}"/>
            </c:ext>
          </c:extLst>
        </c:ser>
        <c:ser>
          <c:idx val="2"/>
          <c:order val="2"/>
          <c:tx>
            <c:strRef>
              <c:f>Sheet1!$D$1</c:f>
              <c:strCache>
                <c:ptCount val="1"/>
                <c:pt idx="0">
                  <c:v>CI&amp;T</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32.987000000000002</c:v>
                </c:pt>
                <c:pt idx="1">
                  <c:v>86.792500000000004</c:v>
                </c:pt>
                <c:pt idx="2">
                  <c:v>2.9893999999999998</c:v>
                </c:pt>
                <c:pt idx="3">
                  <c:v>0</c:v>
                </c:pt>
                <c:pt idx="4">
                  <c:v>8.5304000000000002</c:v>
                </c:pt>
                <c:pt idx="5">
                  <c:v>43.474299999999999</c:v>
                </c:pt>
              </c:numCache>
            </c:numRef>
          </c:val>
          <c:extLst>
            <c:ext xmlns:c16="http://schemas.microsoft.com/office/drawing/2014/chart" uri="{C3380CC4-5D6E-409C-BE32-E72D297353CC}">
              <c16:uniqueId val="{00000002-2943-41B3-A2FF-DC654ED1D60B}"/>
            </c:ext>
          </c:extLst>
        </c:ser>
        <c:ser>
          <c:idx val="3"/>
          <c:order val="3"/>
          <c:tx>
            <c:strRef>
              <c:f>Sheet1!$E$1</c:f>
              <c:strCache>
                <c:ptCount val="1"/>
                <c:pt idx="0">
                  <c:v>Deloitte Brasil</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32.229100000000003</c:v>
                </c:pt>
                <c:pt idx="1">
                  <c:v>60.377400000000002</c:v>
                </c:pt>
                <c:pt idx="2">
                  <c:v>1.7392000000000001</c:v>
                </c:pt>
                <c:pt idx="3">
                  <c:v>0</c:v>
                </c:pt>
                <c:pt idx="4">
                  <c:v>7.2529000000000003</c:v>
                </c:pt>
                <c:pt idx="5">
                  <c:v>14.8119</c:v>
                </c:pt>
              </c:numCache>
            </c:numRef>
          </c:val>
          <c:extLst>
            <c:ext xmlns:c16="http://schemas.microsoft.com/office/drawing/2014/chart" uri="{C3380CC4-5D6E-409C-BE32-E72D297353CC}">
              <c16:uniqueId val="{00000003-2943-41B3-A2FF-DC654ED1D60B}"/>
            </c:ext>
          </c:extLst>
        </c:ser>
        <c:ser>
          <c:idx val="4"/>
          <c:order val="4"/>
          <c:tx>
            <c:strRef>
              <c:f>Sheet1!$F$1</c:f>
              <c:strCache>
                <c:ptCount val="1"/>
                <c:pt idx="0">
                  <c:v>Dextra Digital</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2.0901000000000001</c:v>
                </c:pt>
                <c:pt idx="1">
                  <c:v>47.169800000000002</c:v>
                </c:pt>
                <c:pt idx="2">
                  <c:v>1.6342000000000001</c:v>
                </c:pt>
                <c:pt idx="3">
                  <c:v>0</c:v>
                </c:pt>
                <c:pt idx="4">
                  <c:v>0</c:v>
                </c:pt>
                <c:pt idx="5">
                  <c:v>0</c:v>
                </c:pt>
              </c:numCache>
            </c:numRef>
          </c:val>
          <c:extLst>
            <c:ext xmlns:c16="http://schemas.microsoft.com/office/drawing/2014/chart" uri="{C3380CC4-5D6E-409C-BE32-E72D297353CC}">
              <c16:uniqueId val="{00000004-2943-41B3-A2FF-DC654ED1D60B}"/>
            </c:ext>
          </c:extLst>
        </c:ser>
        <c:dLbls>
          <c:showLegendKey val="0"/>
          <c:showVal val="0"/>
          <c:showCatName val="0"/>
          <c:showSerName val="0"/>
          <c:showPercent val="0"/>
          <c:showBubbleSize val="0"/>
        </c:dLbls>
        <c:axId val="534776864"/>
        <c:axId val="534778504"/>
      </c:radarChart>
      <c:catAx>
        <c:axId val="534776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778504"/>
        <c:crosses val="autoZero"/>
        <c:auto val="1"/>
        <c:lblAlgn val="ctr"/>
        <c:lblOffset val="100"/>
        <c:noMultiLvlLbl val="0"/>
      </c:catAx>
      <c:valAx>
        <c:axId val="534778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776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Accenture Brasil</c:v>
                </c:pt>
              </c:strCache>
            </c:strRef>
          </c:tx>
          <c:spPr>
            <a:ln w="28575" cap="rnd">
              <a:solidFill>
                <a:schemeClr val="accent1"/>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Sheet1!$B$2:$B$64</c:f>
              <c:numCache>
                <c:formatCode>General</c:formatCode>
                <c:ptCount val="63"/>
                <c:pt idx="0">
                  <c:v>2.7324925663898001</c:v>
                </c:pt>
                <c:pt idx="1">
                  <c:v>0.10718342457447</c:v>
                </c:pt>
                <c:pt idx="2">
                  <c:v>1.6221015606324E-2</c:v>
                </c:pt>
                <c:pt idx="3">
                  <c:v>1.1948552944891999E-2</c:v>
                </c:pt>
                <c:pt idx="4">
                  <c:v>0</c:v>
                </c:pt>
                <c:pt idx="5">
                  <c:v>0</c:v>
                </c:pt>
                <c:pt idx="6">
                  <c:v>6.9060184672048996E-2</c:v>
                </c:pt>
                <c:pt idx="7">
                  <c:v>5.3545709440169</c:v>
                </c:pt>
                <c:pt idx="8">
                  <c:v>1.3629781071642E-2</c:v>
                </c:pt>
                <c:pt idx="9">
                  <c:v>1.7712981571686</c:v>
                </c:pt>
                <c:pt idx="10">
                  <c:v>0.13365797180413</c:v>
                </c:pt>
                <c:pt idx="11">
                  <c:v>0</c:v>
                </c:pt>
                <c:pt idx="12">
                  <c:v>0</c:v>
                </c:pt>
                <c:pt idx="13">
                  <c:v>2.5870282778099001</c:v>
                </c:pt>
                <c:pt idx="14">
                  <c:v>8.4196560698065998E-2</c:v>
                </c:pt>
                <c:pt idx="15">
                  <c:v>3.7895792946297999</c:v>
                </c:pt>
                <c:pt idx="16">
                  <c:v>6.1334829512126996</c:v>
                </c:pt>
                <c:pt idx="17">
                  <c:v>1.3600816048963E-2</c:v>
                </c:pt>
                <c:pt idx="18">
                  <c:v>0</c:v>
                </c:pt>
                <c:pt idx="19">
                  <c:v>0</c:v>
                </c:pt>
                <c:pt idx="20">
                  <c:v>7.1404284257055001E-2</c:v>
                </c:pt>
                <c:pt idx="21">
                  <c:v>5.3536829939835003E-2</c:v>
                </c:pt>
                <c:pt idx="22">
                  <c:v>5.5440414507771996</c:v>
                </c:pt>
                <c:pt idx="23">
                  <c:v>0.11461561319353</c:v>
                </c:pt>
                <c:pt idx="24">
                  <c:v>0.11881221729057</c:v>
                </c:pt>
                <c:pt idx="25">
                  <c:v>0</c:v>
                </c:pt>
                <c:pt idx="26">
                  <c:v>0</c:v>
                </c:pt>
                <c:pt idx="27">
                  <c:v>0.13483260405007</c:v>
                </c:pt>
                <c:pt idx="28">
                  <c:v>0.17126191202902999</c:v>
                </c:pt>
                <c:pt idx="29">
                  <c:v>0.23941692444595</c:v>
                </c:pt>
                <c:pt idx="30">
                  <c:v>7.6245340562520999E-3</c:v>
                </c:pt>
                <c:pt idx="31">
                  <c:v>7.0296090521037996E-2</c:v>
                </c:pt>
                <c:pt idx="32">
                  <c:v>0</c:v>
                </c:pt>
                <c:pt idx="33">
                  <c:v>0</c:v>
                </c:pt>
                <c:pt idx="34">
                  <c:v>0.12523693474139999</c:v>
                </c:pt>
                <c:pt idx="35">
                  <c:v>7.2207937206075998</c:v>
                </c:pt>
                <c:pt idx="36">
                  <c:v>3.7205212111987997E-2</c:v>
                </c:pt>
                <c:pt idx="37">
                  <c:v>2.3245395298513001E-2</c:v>
                </c:pt>
                <c:pt idx="38">
                  <c:v>0.28562012523343999</c:v>
                </c:pt>
                <c:pt idx="39">
                  <c:v>0</c:v>
                </c:pt>
                <c:pt idx="40">
                  <c:v>1.2669025920827E-2</c:v>
                </c:pt>
                <c:pt idx="41">
                  <c:v>6.6284440466439998E-2</c:v>
                </c:pt>
                <c:pt idx="42">
                  <c:v>6.1972377929358</c:v>
                </c:pt>
                <c:pt idx="43">
                  <c:v>4.0674561307257999</c:v>
                </c:pt>
                <c:pt idx="44">
                  <c:v>4.5628691983121996</c:v>
                </c:pt>
                <c:pt idx="45">
                  <c:v>8.4369674164318006E-3</c:v>
                </c:pt>
                <c:pt idx="46">
                  <c:v>0</c:v>
                </c:pt>
                <c:pt idx="47">
                  <c:v>0</c:v>
                </c:pt>
                <c:pt idx="48">
                  <c:v>2.0235917066467001E-2</c:v>
                </c:pt>
                <c:pt idx="49">
                  <c:v>9.1881548667717999E-2</c:v>
                </c:pt>
                <c:pt idx="50">
                  <c:v>3.2865353176140998E-2</c:v>
                </c:pt>
                <c:pt idx="51">
                  <c:v>3.8755118203110998E-2</c:v>
                </c:pt>
                <c:pt idx="52">
                  <c:v>10.579871289464</c:v>
                </c:pt>
                <c:pt idx="53">
                  <c:v>0</c:v>
                </c:pt>
                <c:pt idx="54">
                  <c:v>0</c:v>
                </c:pt>
                <c:pt idx="55">
                  <c:v>5.1339022706997001E-2</c:v>
                </c:pt>
                <c:pt idx="56">
                  <c:v>1.1779554059739E-2</c:v>
                </c:pt>
                <c:pt idx="57">
                  <c:v>4.8793209331281E-2</c:v>
                </c:pt>
                <c:pt idx="58">
                  <c:v>6.7291920763763004E-3</c:v>
                </c:pt>
                <c:pt idx="59">
                  <c:v>7.0641067689279996E-2</c:v>
                </c:pt>
                <c:pt idx="60">
                  <c:v>0</c:v>
                </c:pt>
                <c:pt idx="61">
                  <c:v>1.0087169960408E-2</c:v>
                </c:pt>
                <c:pt idx="62">
                  <c:v>0</c:v>
                </c:pt>
              </c:numCache>
            </c:numRef>
          </c:val>
          <c:smooth val="0"/>
          <c:extLst>
            <c:ext xmlns:c16="http://schemas.microsoft.com/office/drawing/2014/chart" uri="{C3380CC4-5D6E-409C-BE32-E72D297353CC}">
              <c16:uniqueId val="{00000000-99EB-4C37-8546-75F319A90BCA}"/>
            </c:ext>
          </c:extLst>
        </c:ser>
        <c:ser>
          <c:idx val="1"/>
          <c:order val="1"/>
          <c:tx>
            <c:strRef>
              <c:f>Sheet1!$C$1</c:f>
              <c:strCache>
                <c:ptCount val="1"/>
                <c:pt idx="0">
                  <c:v>IBM Brasil</c:v>
                </c:pt>
              </c:strCache>
            </c:strRef>
          </c:tx>
          <c:spPr>
            <a:ln w="28575" cap="rnd">
              <a:solidFill>
                <a:schemeClr val="accent2"/>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Sheet1!$C$2:$C$64</c:f>
              <c:numCache>
                <c:formatCode>General</c:formatCode>
                <c:ptCount val="63"/>
                <c:pt idx="0">
                  <c:v>0</c:v>
                </c:pt>
                <c:pt idx="1">
                  <c:v>4.8056577654409002E-2</c:v>
                </c:pt>
                <c:pt idx="2">
                  <c:v>2.9386257265930998E-2</c:v>
                </c:pt>
                <c:pt idx="3">
                  <c:v>2.9001904816463999E-2</c:v>
                </c:pt>
                <c:pt idx="4">
                  <c:v>0</c:v>
                </c:pt>
                <c:pt idx="5">
                  <c:v>3.3572627593843003E-2</c:v>
                </c:pt>
                <c:pt idx="6">
                  <c:v>4.7080307591342997E-2</c:v>
                </c:pt>
                <c:pt idx="7">
                  <c:v>4.4866362335044999E-2</c:v>
                </c:pt>
                <c:pt idx="8">
                  <c:v>6.8973853931865003E-2</c:v>
                </c:pt>
                <c:pt idx="9">
                  <c:v>3.4086309375865001E-2</c:v>
                </c:pt>
                <c:pt idx="10">
                  <c:v>1.9859846228048001E-2</c:v>
                </c:pt>
                <c:pt idx="11">
                  <c:v>0</c:v>
                </c:pt>
                <c:pt idx="12">
                  <c:v>5.0958659787247999E-2</c:v>
                </c:pt>
                <c:pt idx="13">
                  <c:v>1.0602130321386001E-2</c:v>
                </c:pt>
                <c:pt idx="14">
                  <c:v>2.8946012157325E-2</c:v>
                </c:pt>
                <c:pt idx="15">
                  <c:v>0</c:v>
                </c:pt>
                <c:pt idx="16">
                  <c:v>3.7001797230150998E-2</c:v>
                </c:pt>
                <c:pt idx="17">
                  <c:v>0.12182498045871</c:v>
                </c:pt>
                <c:pt idx="18">
                  <c:v>9.2716813351221006E-2</c:v>
                </c:pt>
                <c:pt idx="19">
                  <c:v>0</c:v>
                </c:pt>
                <c:pt idx="20">
                  <c:v>5.9166625821856E-2</c:v>
                </c:pt>
                <c:pt idx="21">
                  <c:v>0</c:v>
                </c:pt>
                <c:pt idx="22">
                  <c:v>1.6786386240759E-2</c:v>
                </c:pt>
                <c:pt idx="23">
                  <c:v>0.11778686519171</c:v>
                </c:pt>
                <c:pt idx="24">
                  <c:v>0</c:v>
                </c:pt>
                <c:pt idx="25">
                  <c:v>0</c:v>
                </c:pt>
                <c:pt idx="26">
                  <c:v>0</c:v>
                </c:pt>
                <c:pt idx="27">
                  <c:v>1.1857349115233E-2</c:v>
                </c:pt>
                <c:pt idx="28">
                  <c:v>2.3690408171797E-2</c:v>
                </c:pt>
                <c:pt idx="29">
                  <c:v>7.3783785665062995E-2</c:v>
                </c:pt>
                <c:pt idx="30">
                  <c:v>5.9801126486336002E-2</c:v>
                </c:pt>
                <c:pt idx="31">
                  <c:v>0.12846865364851001</c:v>
                </c:pt>
                <c:pt idx="32">
                  <c:v>9.0833448897518002E-2</c:v>
                </c:pt>
                <c:pt idx="33">
                  <c:v>0</c:v>
                </c:pt>
                <c:pt idx="34">
                  <c:v>1.2438584489085001E-2</c:v>
                </c:pt>
                <c:pt idx="35">
                  <c:v>0</c:v>
                </c:pt>
                <c:pt idx="36">
                  <c:v>3.9298419789857E-2</c:v>
                </c:pt>
                <c:pt idx="37">
                  <c:v>2.0675823759278001E-2</c:v>
                </c:pt>
                <c:pt idx="38">
                  <c:v>3.4450209112768998E-2</c:v>
                </c:pt>
                <c:pt idx="39">
                  <c:v>0</c:v>
                </c:pt>
                <c:pt idx="40">
                  <c:v>0</c:v>
                </c:pt>
                <c:pt idx="41">
                  <c:v>0.10119297569303</c:v>
                </c:pt>
                <c:pt idx="42">
                  <c:v>0</c:v>
                </c:pt>
                <c:pt idx="43">
                  <c:v>0.10525519224551</c:v>
                </c:pt>
                <c:pt idx="44">
                  <c:v>0</c:v>
                </c:pt>
                <c:pt idx="45">
                  <c:v>0</c:v>
                </c:pt>
                <c:pt idx="46">
                  <c:v>0</c:v>
                </c:pt>
                <c:pt idx="47">
                  <c:v>0</c:v>
                </c:pt>
                <c:pt idx="48">
                  <c:v>2.4041763978568002E-2</c:v>
                </c:pt>
                <c:pt idx="49">
                  <c:v>0.12501116171087001</c:v>
                </c:pt>
                <c:pt idx="50">
                  <c:v>3.1936155161638002E-2</c:v>
                </c:pt>
                <c:pt idx="51">
                  <c:v>0.40653198005795999</c:v>
                </c:pt>
                <c:pt idx="52">
                  <c:v>0</c:v>
                </c:pt>
                <c:pt idx="53">
                  <c:v>0</c:v>
                </c:pt>
                <c:pt idx="54">
                  <c:v>0</c:v>
                </c:pt>
                <c:pt idx="55">
                  <c:v>0</c:v>
                </c:pt>
                <c:pt idx="56">
                  <c:v>5.3519967064636E-2</c:v>
                </c:pt>
                <c:pt idx="57">
                  <c:v>0</c:v>
                </c:pt>
                <c:pt idx="58">
                  <c:v>0.10491884218972</c:v>
                </c:pt>
                <c:pt idx="59">
                  <c:v>0</c:v>
                </c:pt>
                <c:pt idx="60">
                  <c:v>0</c:v>
                </c:pt>
                <c:pt idx="61">
                  <c:v>0</c:v>
                </c:pt>
                <c:pt idx="62">
                  <c:v>0</c:v>
                </c:pt>
              </c:numCache>
            </c:numRef>
          </c:val>
          <c:smooth val="0"/>
          <c:extLst>
            <c:ext xmlns:c16="http://schemas.microsoft.com/office/drawing/2014/chart" uri="{C3380CC4-5D6E-409C-BE32-E72D297353CC}">
              <c16:uniqueId val="{00000001-99EB-4C37-8546-75F319A90BCA}"/>
            </c:ext>
          </c:extLst>
        </c:ser>
        <c:ser>
          <c:idx val="2"/>
          <c:order val="2"/>
          <c:tx>
            <c:strRef>
              <c:f>Sheet1!$D$1</c:f>
              <c:strCache>
                <c:ptCount val="1"/>
                <c:pt idx="0">
                  <c:v>CI&amp;T</c:v>
                </c:pt>
              </c:strCache>
            </c:strRef>
          </c:tx>
          <c:spPr>
            <a:ln w="28575" cap="rnd">
              <a:solidFill>
                <a:schemeClr val="accent3"/>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Sheet1!$D$2:$D$64</c:f>
              <c:numCache>
                <c:formatCode>General</c:formatCode>
                <c:ptCount val="63"/>
                <c:pt idx="0">
                  <c:v>0.60207759168963004</c:v>
                </c:pt>
                <c:pt idx="1">
                  <c:v>3.8128322989260999E-2</c:v>
                </c:pt>
                <c:pt idx="2">
                  <c:v>0.22961505089624001</c:v>
                </c:pt>
                <c:pt idx="3">
                  <c:v>1.6916538030492E-2</c:v>
                </c:pt>
                <c:pt idx="4">
                  <c:v>0.12468037446377001</c:v>
                </c:pt>
                <c:pt idx="5">
                  <c:v>0</c:v>
                </c:pt>
                <c:pt idx="6">
                  <c:v>3.3751001982871003E-2</c:v>
                </c:pt>
                <c:pt idx="7">
                  <c:v>0.11170358505279999</c:v>
                </c:pt>
                <c:pt idx="8">
                  <c:v>0</c:v>
                </c:pt>
                <c:pt idx="9">
                  <c:v>0.16205067766646999</c:v>
                </c:pt>
                <c:pt idx="10">
                  <c:v>3.5747329464210997E-2</c:v>
                </c:pt>
                <c:pt idx="11">
                  <c:v>0</c:v>
                </c:pt>
                <c:pt idx="12">
                  <c:v>0</c:v>
                </c:pt>
                <c:pt idx="13">
                  <c:v>0</c:v>
                </c:pt>
                <c:pt idx="14">
                  <c:v>0</c:v>
                </c:pt>
                <c:pt idx="15">
                  <c:v>4.7255009030957001E-2</c:v>
                </c:pt>
                <c:pt idx="16">
                  <c:v>0.86520086520087003</c:v>
                </c:pt>
                <c:pt idx="17">
                  <c:v>9.2357423227892005E-2</c:v>
                </c:pt>
                <c:pt idx="18">
                  <c:v>0</c:v>
                </c:pt>
                <c:pt idx="19">
                  <c:v>0</c:v>
                </c:pt>
                <c:pt idx="20">
                  <c:v>3.2846919378285003E-2</c:v>
                </c:pt>
                <c:pt idx="21">
                  <c:v>5.4484492875104998E-2</c:v>
                </c:pt>
                <c:pt idx="22">
                  <c:v>2.7933155957792999E-2</c:v>
                </c:pt>
                <c:pt idx="23">
                  <c:v>0.11101801424382</c:v>
                </c:pt>
                <c:pt idx="24">
                  <c:v>0</c:v>
                </c:pt>
                <c:pt idx="25">
                  <c:v>0</c:v>
                </c:pt>
                <c:pt idx="26">
                  <c:v>0</c:v>
                </c:pt>
                <c:pt idx="27">
                  <c:v>8.1632653061223998E-2</c:v>
                </c:pt>
                <c:pt idx="28">
                  <c:v>0</c:v>
                </c:pt>
                <c:pt idx="29">
                  <c:v>4.1817383486315002E-2</c:v>
                </c:pt>
                <c:pt idx="30">
                  <c:v>2.2972662531587001E-2</c:v>
                </c:pt>
                <c:pt idx="31">
                  <c:v>0</c:v>
                </c:pt>
                <c:pt idx="32">
                  <c:v>0</c:v>
                </c:pt>
                <c:pt idx="33">
                  <c:v>0</c:v>
                </c:pt>
                <c:pt idx="34">
                  <c:v>2.3928422804827001E-2</c:v>
                </c:pt>
                <c:pt idx="35">
                  <c:v>0</c:v>
                </c:pt>
                <c:pt idx="36">
                  <c:v>1.6633399866933001E-2</c:v>
                </c:pt>
                <c:pt idx="37">
                  <c:v>2.4947506288851E-2</c:v>
                </c:pt>
                <c:pt idx="38">
                  <c:v>8.3151439559297005E-2</c:v>
                </c:pt>
                <c:pt idx="39">
                  <c:v>0</c:v>
                </c:pt>
                <c:pt idx="40">
                  <c:v>0</c:v>
                </c:pt>
                <c:pt idx="41">
                  <c:v>4.5730439843685002E-2</c:v>
                </c:pt>
                <c:pt idx="42">
                  <c:v>2.2863794142712002E-2</c:v>
                </c:pt>
                <c:pt idx="43">
                  <c:v>0</c:v>
                </c:pt>
                <c:pt idx="44">
                  <c:v>3.9488724929856001E-2</c:v>
                </c:pt>
                <c:pt idx="45">
                  <c:v>1.8705963045330998E-2</c:v>
                </c:pt>
                <c:pt idx="46">
                  <c:v>0</c:v>
                </c:pt>
                <c:pt idx="47">
                  <c:v>0</c:v>
                </c:pt>
                <c:pt idx="48">
                  <c:v>8.5207198969200995E-2</c:v>
                </c:pt>
                <c:pt idx="49">
                  <c:v>0</c:v>
                </c:pt>
                <c:pt idx="50">
                  <c:v>4.1555851063830002E-2</c:v>
                </c:pt>
                <c:pt idx="51">
                  <c:v>1.454454787234E-2</c:v>
                </c:pt>
                <c:pt idx="52">
                  <c:v>0</c:v>
                </c:pt>
                <c:pt idx="53">
                  <c:v>0</c:v>
                </c:pt>
                <c:pt idx="54">
                  <c:v>0</c:v>
                </c:pt>
                <c:pt idx="55">
                  <c:v>2.7014671044428999E-2</c:v>
                </c:pt>
                <c:pt idx="56">
                  <c:v>3.3247444102735002E-2</c:v>
                </c:pt>
                <c:pt idx="57">
                  <c:v>0</c:v>
                </c:pt>
                <c:pt idx="58">
                  <c:v>2.3894117891500002E-2</c:v>
                </c:pt>
                <c:pt idx="59">
                  <c:v>8.3113429052299008E-3</c:v>
                </c:pt>
                <c:pt idx="60">
                  <c:v>0</c:v>
                </c:pt>
                <c:pt idx="61">
                  <c:v>0</c:v>
                </c:pt>
                <c:pt idx="62">
                  <c:v>0</c:v>
                </c:pt>
              </c:numCache>
            </c:numRef>
          </c:val>
          <c:smooth val="0"/>
          <c:extLst>
            <c:ext xmlns:c16="http://schemas.microsoft.com/office/drawing/2014/chart" uri="{C3380CC4-5D6E-409C-BE32-E72D297353CC}">
              <c16:uniqueId val="{00000002-99EB-4C37-8546-75F319A90BCA}"/>
            </c:ext>
          </c:extLst>
        </c:ser>
        <c:ser>
          <c:idx val="3"/>
          <c:order val="3"/>
          <c:tx>
            <c:strRef>
              <c:f>Sheet1!$E$1</c:f>
              <c:strCache>
                <c:ptCount val="1"/>
                <c:pt idx="0">
                  <c:v>Deloitte Brasil</c:v>
                </c:pt>
              </c:strCache>
            </c:strRef>
          </c:tx>
          <c:spPr>
            <a:ln w="28575" cap="rnd">
              <a:solidFill>
                <a:schemeClr val="accent4"/>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Sheet1!$E$2:$E$64</c:f>
              <c:numCache>
                <c:formatCode>General</c:formatCode>
                <c:ptCount val="63"/>
                <c:pt idx="0">
                  <c:v>0.11991177919102</c:v>
                </c:pt>
                <c:pt idx="1">
                  <c:v>2.1409608632353999E-2</c:v>
                </c:pt>
                <c:pt idx="2">
                  <c:v>0</c:v>
                </c:pt>
                <c:pt idx="3">
                  <c:v>5.8857521991310002E-2</c:v>
                </c:pt>
                <c:pt idx="4">
                  <c:v>0</c:v>
                </c:pt>
                <c:pt idx="5">
                  <c:v>0</c:v>
                </c:pt>
                <c:pt idx="6">
                  <c:v>0</c:v>
                </c:pt>
                <c:pt idx="7">
                  <c:v>7.2755285457501997E-2</c:v>
                </c:pt>
                <c:pt idx="8">
                  <c:v>5.5626872058193999E-2</c:v>
                </c:pt>
                <c:pt idx="9">
                  <c:v>0</c:v>
                </c:pt>
                <c:pt idx="10">
                  <c:v>3.4213621297979002E-2</c:v>
                </c:pt>
                <c:pt idx="11">
                  <c:v>0</c:v>
                </c:pt>
                <c:pt idx="12">
                  <c:v>0</c:v>
                </c:pt>
                <c:pt idx="13">
                  <c:v>0</c:v>
                </c:pt>
                <c:pt idx="14">
                  <c:v>0</c:v>
                </c:pt>
                <c:pt idx="15">
                  <c:v>5.7655349135170002E-2</c:v>
                </c:pt>
                <c:pt idx="16">
                  <c:v>8.2561102333063005E-2</c:v>
                </c:pt>
                <c:pt idx="17">
                  <c:v>3.6297640653357999E-2</c:v>
                </c:pt>
                <c:pt idx="18">
                  <c:v>0</c:v>
                </c:pt>
                <c:pt idx="19">
                  <c:v>0</c:v>
                </c:pt>
                <c:pt idx="20">
                  <c:v>4.1631084543126001E-2</c:v>
                </c:pt>
                <c:pt idx="21">
                  <c:v>3.4153734497406003E-2</c:v>
                </c:pt>
                <c:pt idx="22">
                  <c:v>1.4940983116689E-2</c:v>
                </c:pt>
                <c:pt idx="23">
                  <c:v>0</c:v>
                </c:pt>
                <c:pt idx="24">
                  <c:v>0</c:v>
                </c:pt>
                <c:pt idx="25">
                  <c:v>0</c:v>
                </c:pt>
                <c:pt idx="26">
                  <c:v>0</c:v>
                </c:pt>
                <c:pt idx="27">
                  <c:v>0</c:v>
                </c:pt>
                <c:pt idx="28">
                  <c:v>0.10883714974711001</c:v>
                </c:pt>
                <c:pt idx="29">
                  <c:v>4.6947354943342998E-2</c:v>
                </c:pt>
                <c:pt idx="30">
                  <c:v>0.11521474748768</c:v>
                </c:pt>
                <c:pt idx="31">
                  <c:v>0</c:v>
                </c:pt>
                <c:pt idx="32">
                  <c:v>0</c:v>
                </c:pt>
                <c:pt idx="33">
                  <c:v>0</c:v>
                </c:pt>
                <c:pt idx="34">
                  <c:v>5.3320820714072001E-2</c:v>
                </c:pt>
                <c:pt idx="35">
                  <c:v>0</c:v>
                </c:pt>
                <c:pt idx="36">
                  <c:v>0</c:v>
                </c:pt>
                <c:pt idx="37">
                  <c:v>0.48077948105665003</c:v>
                </c:pt>
                <c:pt idx="38">
                  <c:v>0</c:v>
                </c:pt>
                <c:pt idx="39">
                  <c:v>0</c:v>
                </c:pt>
                <c:pt idx="40">
                  <c:v>0</c:v>
                </c:pt>
                <c:pt idx="41">
                  <c:v>0.11076556043113001</c:v>
                </c:pt>
                <c:pt idx="42">
                  <c:v>0.10862157096609</c:v>
                </c:pt>
                <c:pt idx="43">
                  <c:v>1.4907255574249E-2</c:v>
                </c:pt>
                <c:pt idx="44">
                  <c:v>1.490503364279E-2</c:v>
                </c:pt>
                <c:pt idx="45">
                  <c:v>0</c:v>
                </c:pt>
                <c:pt idx="46">
                  <c:v>0</c:v>
                </c:pt>
                <c:pt idx="47">
                  <c:v>0</c:v>
                </c:pt>
                <c:pt idx="48">
                  <c:v>0</c:v>
                </c:pt>
                <c:pt idx="49">
                  <c:v>0</c:v>
                </c:pt>
                <c:pt idx="50">
                  <c:v>0</c:v>
                </c:pt>
                <c:pt idx="51">
                  <c:v>0</c:v>
                </c:pt>
                <c:pt idx="52">
                  <c:v>9.3621005149155001E-2</c:v>
                </c:pt>
                <c:pt idx="53">
                  <c:v>0</c:v>
                </c:pt>
                <c:pt idx="54">
                  <c:v>0</c:v>
                </c:pt>
                <c:pt idx="55">
                  <c:v>2.1279312252628E-2</c:v>
                </c:pt>
                <c:pt idx="56">
                  <c:v>0</c:v>
                </c:pt>
                <c:pt idx="57">
                  <c:v>0</c:v>
                </c:pt>
                <c:pt idx="58">
                  <c:v>5.5315618152033001E-2</c:v>
                </c:pt>
                <c:pt idx="59">
                  <c:v>2.9782164737917002E-2</c:v>
                </c:pt>
                <c:pt idx="60">
                  <c:v>0</c:v>
                </c:pt>
                <c:pt idx="61">
                  <c:v>0</c:v>
                </c:pt>
                <c:pt idx="62">
                  <c:v>0</c:v>
                </c:pt>
              </c:numCache>
            </c:numRef>
          </c:val>
          <c:smooth val="0"/>
          <c:extLst>
            <c:ext xmlns:c16="http://schemas.microsoft.com/office/drawing/2014/chart" uri="{C3380CC4-5D6E-409C-BE32-E72D297353CC}">
              <c16:uniqueId val="{00000003-99EB-4C37-8546-75F319A90BCA}"/>
            </c:ext>
          </c:extLst>
        </c:ser>
        <c:ser>
          <c:idx val="4"/>
          <c:order val="4"/>
          <c:tx>
            <c:strRef>
              <c:f>Sheet1!$F$1</c:f>
              <c:strCache>
                <c:ptCount val="1"/>
                <c:pt idx="0">
                  <c:v>Dextra Digital</c:v>
                </c:pt>
              </c:strCache>
            </c:strRef>
          </c:tx>
          <c:spPr>
            <a:ln w="28575" cap="rnd">
              <a:solidFill>
                <a:schemeClr val="accent5"/>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Sheet1!$F$2:$F$64</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numCache>
            </c:numRef>
          </c:val>
          <c:smooth val="0"/>
          <c:extLst>
            <c:ext xmlns:c16="http://schemas.microsoft.com/office/drawing/2014/chart" uri="{C3380CC4-5D6E-409C-BE32-E72D297353CC}">
              <c16:uniqueId val="{00000004-99EB-4C37-8546-75F319A90BCA}"/>
            </c:ext>
          </c:extLst>
        </c:ser>
        <c:dLbls>
          <c:showLegendKey val="0"/>
          <c:showVal val="0"/>
          <c:showCatName val="0"/>
          <c:showSerName val="0"/>
          <c:showPercent val="0"/>
          <c:showBubbleSize val="0"/>
        </c:dLbls>
        <c:smooth val="0"/>
        <c:axId val="534773584"/>
        <c:axId val="534779160"/>
      </c:lineChart>
      <c:dateAx>
        <c:axId val="534773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779160"/>
        <c:crosses val="autoZero"/>
        <c:auto val="1"/>
        <c:lblOffset val="100"/>
        <c:baseTimeUnit val="days"/>
      </c:dateAx>
      <c:valAx>
        <c:axId val="534779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773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Accenture Brasil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1.1863803535413E-2</c:v>
                </c:pt>
                <c:pt idx="10">
                  <c:v>8.8554819246478997E-2</c:v>
                </c:pt>
                <c:pt idx="11">
                  <c:v>1.6846601020287</c:v>
                </c:pt>
                <c:pt idx="12">
                  <c:v>2.1614518390106001</c:v>
                </c:pt>
                <c:pt idx="13">
                  <c:v>0.37625205498025999</c:v>
                </c:pt>
                <c:pt idx="14">
                  <c:v>4.4065555988678999E-2</c:v>
                </c:pt>
                <c:pt idx="15">
                  <c:v>0</c:v>
                </c:pt>
                <c:pt idx="16">
                  <c:v>10.643526600342</c:v>
                </c:pt>
                <c:pt idx="17">
                  <c:v>2.1312475636831998</c:v>
                </c:pt>
                <c:pt idx="18">
                  <c:v>0.10846906089521</c:v>
                </c:pt>
                <c:pt idx="19">
                  <c:v>0</c:v>
                </c:pt>
                <c:pt idx="20">
                  <c:v>9.3215599206819995E-3</c:v>
                </c:pt>
                <c:pt idx="21">
                  <c:v>0</c:v>
                </c:pt>
                <c:pt idx="22">
                  <c:v>0.19066827110486001</c:v>
                </c:pt>
                <c:pt idx="23">
                  <c:v>0</c:v>
                </c:pt>
              </c:numCache>
            </c:numRef>
          </c:val>
          <c:smooth val="0"/>
          <c:extLst>
            <c:ext xmlns:c16="http://schemas.microsoft.com/office/drawing/2014/chart" uri="{C3380CC4-5D6E-409C-BE32-E72D297353CC}">
              <c16:uniqueId val="{00000000-A46F-41E4-9366-C31992763EAC}"/>
            </c:ext>
          </c:extLst>
        </c:ser>
        <c:ser>
          <c:idx val="1"/>
          <c:order val="1"/>
          <c:tx>
            <c:strRef>
              <c:f>Sheet1!$C$1</c:f>
              <c:strCache>
                <c:ptCount val="1"/>
                <c:pt idx="0">
                  <c:v>IBM Brasil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2.3841245354463001E-2</c:v>
                </c:pt>
                <c:pt idx="8">
                  <c:v>0</c:v>
                </c:pt>
                <c:pt idx="9">
                  <c:v>0.17039478297454999</c:v>
                </c:pt>
                <c:pt idx="10">
                  <c:v>4.6338498936493E-2</c:v>
                </c:pt>
                <c:pt idx="11">
                  <c:v>6.7550195170979002E-2</c:v>
                </c:pt>
                <c:pt idx="12">
                  <c:v>7.8185260500666001E-2</c:v>
                </c:pt>
                <c:pt idx="13">
                  <c:v>0</c:v>
                </c:pt>
                <c:pt idx="14">
                  <c:v>0.14041792300680001</c:v>
                </c:pt>
                <c:pt idx="15">
                  <c:v>7.7484047402004999E-2</c:v>
                </c:pt>
                <c:pt idx="16">
                  <c:v>5.3432438117944001E-2</c:v>
                </c:pt>
                <c:pt idx="17">
                  <c:v>3.7064120929208001E-2</c:v>
                </c:pt>
                <c:pt idx="18">
                  <c:v>5.7674777364841001E-2</c:v>
                </c:pt>
                <c:pt idx="19">
                  <c:v>3.3658228735713003E-2</c:v>
                </c:pt>
                <c:pt idx="20">
                  <c:v>0</c:v>
                </c:pt>
                <c:pt idx="21">
                  <c:v>0</c:v>
                </c:pt>
                <c:pt idx="22">
                  <c:v>9.2560129023209994E-2</c:v>
                </c:pt>
                <c:pt idx="23">
                  <c:v>0</c:v>
                </c:pt>
              </c:numCache>
            </c:numRef>
          </c:val>
          <c:smooth val="0"/>
          <c:extLst>
            <c:ext xmlns:c16="http://schemas.microsoft.com/office/drawing/2014/chart" uri="{C3380CC4-5D6E-409C-BE32-E72D297353CC}">
              <c16:uniqueId val="{00000001-A46F-41E4-9366-C31992763EAC}"/>
            </c:ext>
          </c:extLst>
        </c:ser>
        <c:ser>
          <c:idx val="2"/>
          <c:order val="2"/>
          <c:tx>
            <c:strRef>
              <c:f>Sheet1!$D$1</c:f>
              <c:strCache>
                <c:ptCount val="1"/>
                <c:pt idx="0">
                  <c:v>CI&amp;T</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5.2470301809176001E-2</c:v>
                </c:pt>
                <c:pt idx="9">
                  <c:v>4.4075053519708002E-2</c:v>
                </c:pt>
                <c:pt idx="10">
                  <c:v>4.7673017072337003E-2</c:v>
                </c:pt>
                <c:pt idx="11">
                  <c:v>7.0660006436357004E-2</c:v>
                </c:pt>
                <c:pt idx="12">
                  <c:v>5.0896192754901003E-2</c:v>
                </c:pt>
                <c:pt idx="13">
                  <c:v>0.23716576417748</c:v>
                </c:pt>
                <c:pt idx="14">
                  <c:v>0.84582126516391998</c:v>
                </c:pt>
                <c:pt idx="15">
                  <c:v>9.8906518910297003E-2</c:v>
                </c:pt>
                <c:pt idx="16">
                  <c:v>6.8211392351928996E-2</c:v>
                </c:pt>
                <c:pt idx="17">
                  <c:v>4.6173865592075002E-2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A46F-41E4-9366-C31992763EAC}"/>
            </c:ext>
          </c:extLst>
        </c:ser>
        <c:ser>
          <c:idx val="3"/>
          <c:order val="3"/>
          <c:tx>
            <c:strRef>
              <c:f>Sheet1!$E$1</c:f>
              <c:strCache>
                <c:ptCount val="1"/>
                <c:pt idx="0">
                  <c:v>Deloitte Brasil</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4.9610583591165998E-2</c:v>
                </c:pt>
                <c:pt idx="11">
                  <c:v>5.0144030726555003E-2</c:v>
                </c:pt>
                <c:pt idx="12">
                  <c:v>0</c:v>
                </c:pt>
                <c:pt idx="13">
                  <c:v>0.15363277499200001</c:v>
                </c:pt>
                <c:pt idx="14">
                  <c:v>7.1126284718518007E-2</c:v>
                </c:pt>
                <c:pt idx="15">
                  <c:v>7.3971336107258007E-2</c:v>
                </c:pt>
                <c:pt idx="16">
                  <c:v>2.8806145310999998E-2</c:v>
                </c:pt>
                <c:pt idx="17">
                  <c:v>0.19346349443437</c:v>
                </c:pt>
                <c:pt idx="18">
                  <c:v>4.6943347914222E-2</c:v>
                </c:pt>
                <c:pt idx="19">
                  <c:v>8.8907855898146995E-2</c:v>
                </c:pt>
                <c:pt idx="20">
                  <c:v>0.52491198122266003</c:v>
                </c:pt>
                <c:pt idx="21">
                  <c:v>0</c:v>
                </c:pt>
                <c:pt idx="22">
                  <c:v>0</c:v>
                </c:pt>
                <c:pt idx="23">
                  <c:v>0</c:v>
                </c:pt>
              </c:numCache>
            </c:numRef>
          </c:val>
          <c:smooth val="0"/>
          <c:extLst>
            <c:ext xmlns:c16="http://schemas.microsoft.com/office/drawing/2014/chart" uri="{C3380CC4-5D6E-409C-BE32-E72D297353CC}">
              <c16:uniqueId val="{00000003-A46F-41E4-9366-C31992763EAC}"/>
            </c:ext>
          </c:extLst>
        </c:ser>
        <c:ser>
          <c:idx val="4"/>
          <c:order val="4"/>
          <c:tx>
            <c:strRef>
              <c:f>Sheet1!$F$1</c:f>
              <c:strCache>
                <c:ptCount val="1"/>
                <c:pt idx="0">
                  <c:v>Dextra Digital</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0.18032786885245999</c:v>
                </c:pt>
                <c:pt idx="10">
                  <c:v>1.9147540983607001</c:v>
                </c:pt>
                <c:pt idx="11">
                  <c:v>0.21857923497268</c:v>
                </c:pt>
                <c:pt idx="12">
                  <c:v>2.6229508196720999</c:v>
                </c:pt>
                <c:pt idx="13">
                  <c:v>0.85245901639344002</c:v>
                </c:pt>
                <c:pt idx="14">
                  <c:v>1.5300546448087</c:v>
                </c:pt>
                <c:pt idx="15">
                  <c:v>2.9311475409835999</c:v>
                </c:pt>
                <c:pt idx="16">
                  <c:v>0</c:v>
                </c:pt>
                <c:pt idx="17">
                  <c:v>1.5737704918033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A46F-41E4-9366-C31992763EAC}"/>
            </c:ext>
          </c:extLst>
        </c:ser>
        <c:dLbls>
          <c:showLegendKey val="0"/>
          <c:showVal val="0"/>
          <c:showCatName val="0"/>
          <c:showSerName val="0"/>
          <c:showPercent val="0"/>
          <c:showBubbleSize val="0"/>
        </c:dLbls>
        <c:smooth val="0"/>
        <c:axId val="534781456"/>
        <c:axId val="534787688"/>
      </c:lineChart>
      <c:catAx>
        <c:axId val="534781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787688"/>
        <c:crosses val="autoZero"/>
        <c:auto val="1"/>
        <c:lblAlgn val="ctr"/>
        <c:lblOffset val="100"/>
        <c:noMultiLvlLbl val="0"/>
      </c:catAx>
      <c:valAx>
        <c:axId val="534787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781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Accenture Brasil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0.32500762530924998</c:v>
                </c:pt>
                <c:pt idx="1">
                  <c:v>2.0218623007791998</c:v>
                </c:pt>
                <c:pt idx="2">
                  <c:v>1.2921433126808</c:v>
                </c:pt>
                <c:pt idx="3">
                  <c:v>1.2686820076592</c:v>
                </c:pt>
                <c:pt idx="4">
                  <c:v>1.2616591919808</c:v>
                </c:pt>
                <c:pt idx="6">
                  <c:v>1.1437963872979E-2</c:v>
                </c:pt>
              </c:numCache>
            </c:numRef>
          </c:val>
          <c:extLst>
            <c:ext xmlns:c16="http://schemas.microsoft.com/office/drawing/2014/chart" uri="{C3380CC4-5D6E-409C-BE32-E72D297353CC}">
              <c16:uniqueId val="{00000000-6E25-45F7-8F6B-30F9B8C9A67C}"/>
            </c:ext>
          </c:extLst>
        </c:ser>
        <c:ser>
          <c:idx val="1"/>
          <c:order val="1"/>
          <c:tx>
            <c:strRef>
              <c:f>Sheet1!$C$1</c:f>
              <c:strCache>
                <c:ptCount val="1"/>
                <c:pt idx="0">
                  <c:v>IBM Brasil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4.0924131742404002E-2</c:v>
                </c:pt>
                <c:pt idx="1">
                  <c:v>5.5804040885574002E-2</c:v>
                </c:pt>
                <c:pt idx="2">
                  <c:v>5.8421315834981002E-2</c:v>
                </c:pt>
                <c:pt idx="3">
                  <c:v>9.7586965970752004E-2</c:v>
                </c:pt>
                <c:pt idx="4">
                  <c:v>6.2919757154274003E-2</c:v>
                </c:pt>
                <c:pt idx="5">
                  <c:v>9.2188836387600004E-2</c:v>
                </c:pt>
                <c:pt idx="6">
                  <c:v>4.1712819506176002E-2</c:v>
                </c:pt>
              </c:numCache>
            </c:numRef>
          </c:val>
          <c:extLst>
            <c:ext xmlns:c16="http://schemas.microsoft.com/office/drawing/2014/chart" uri="{C3380CC4-5D6E-409C-BE32-E72D297353CC}">
              <c16:uniqueId val="{00000001-6E25-45F7-8F6B-30F9B8C9A67C}"/>
            </c:ext>
          </c:extLst>
        </c:ser>
        <c:ser>
          <c:idx val="2"/>
          <c:order val="2"/>
          <c:tx>
            <c:strRef>
              <c:f>Sheet1!$D$1</c:f>
              <c:strCache>
                <c:ptCount val="1"/>
                <c:pt idx="0">
                  <c:v>CI&amp;T</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4.2172845722917997E-2</c:v>
                </c:pt>
                <c:pt idx="1">
                  <c:v>0.16365581922326</c:v>
                </c:pt>
                <c:pt idx="2">
                  <c:v>3.5878391137407997E-2</c:v>
                </c:pt>
                <c:pt idx="3">
                  <c:v>0.19587743198242</c:v>
                </c:pt>
                <c:pt idx="4">
                  <c:v>4.2662414412902E-2</c:v>
                </c:pt>
                <c:pt idx="5">
                  <c:v>0.1237909401817</c:v>
                </c:pt>
              </c:numCache>
            </c:numRef>
          </c:val>
          <c:extLst>
            <c:ext xmlns:c16="http://schemas.microsoft.com/office/drawing/2014/chart" uri="{C3380CC4-5D6E-409C-BE32-E72D297353CC}">
              <c16:uniqueId val="{00000002-6E25-45F7-8F6B-30F9B8C9A67C}"/>
            </c:ext>
          </c:extLst>
        </c:ser>
        <c:ser>
          <c:idx val="3"/>
          <c:order val="3"/>
          <c:tx>
            <c:strRef>
              <c:f>Sheet1!$E$1</c:f>
              <c:strCache>
                <c:ptCount val="1"/>
                <c:pt idx="0">
                  <c:v>Deloitte Brasil</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5.3698053356662001E-2</c:v>
                </c:pt>
                <c:pt idx="1">
                  <c:v>9.2104608075333994E-2</c:v>
                </c:pt>
                <c:pt idx="2">
                  <c:v>3.5206008492115998E-2</c:v>
                </c:pt>
                <c:pt idx="3">
                  <c:v>0.17442976934730001</c:v>
                </c:pt>
                <c:pt idx="4">
                  <c:v>5.1919972119685999E-2</c:v>
                </c:pt>
              </c:numCache>
            </c:numRef>
          </c:val>
          <c:extLst>
            <c:ext xmlns:c16="http://schemas.microsoft.com/office/drawing/2014/chart" uri="{C3380CC4-5D6E-409C-BE32-E72D297353CC}">
              <c16:uniqueId val="{00000003-6E25-45F7-8F6B-30F9B8C9A67C}"/>
            </c:ext>
          </c:extLst>
        </c:ser>
        <c:ser>
          <c:idx val="4"/>
          <c:order val="4"/>
          <c:tx>
            <c:strRef>
              <c:f>Sheet1!$F$1</c:f>
              <c:strCache>
                <c:ptCount val="1"/>
                <c:pt idx="0">
                  <c:v>Dextra Digital</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1.3879781420765001</c:v>
                </c:pt>
                <c:pt idx="1">
                  <c:v>0.82786885245901998</c:v>
                </c:pt>
                <c:pt idx="2">
                  <c:v>3.4660421545667002</c:v>
                </c:pt>
                <c:pt idx="3">
                  <c:v>0.74754098360655996</c:v>
                </c:pt>
                <c:pt idx="4">
                  <c:v>1.1147540983607001</c:v>
                </c:pt>
              </c:numCache>
            </c:numRef>
          </c:val>
          <c:extLst>
            <c:ext xmlns:c16="http://schemas.microsoft.com/office/drawing/2014/chart" uri="{C3380CC4-5D6E-409C-BE32-E72D297353CC}">
              <c16:uniqueId val="{00000004-6E25-45F7-8F6B-30F9B8C9A67C}"/>
            </c:ext>
          </c:extLst>
        </c:ser>
        <c:dLbls>
          <c:showLegendKey val="0"/>
          <c:showVal val="0"/>
          <c:showCatName val="0"/>
          <c:showSerName val="0"/>
          <c:showPercent val="0"/>
          <c:showBubbleSize val="0"/>
        </c:dLbls>
        <c:gapWidth val="219"/>
        <c:overlap val="-27"/>
        <c:axId val="534783424"/>
        <c:axId val="534783096"/>
      </c:barChart>
      <c:catAx>
        <c:axId val="534783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783096"/>
        <c:crosses val="autoZero"/>
        <c:auto val="1"/>
        <c:lblAlgn val="ctr"/>
        <c:lblOffset val="100"/>
        <c:noMultiLvlLbl val="0"/>
      </c:catAx>
      <c:valAx>
        <c:axId val="534783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783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@ibmbrasil</c:v>
                </c:pt>
              </c:strCache>
            </c:strRef>
          </c:tx>
          <c:spPr>
            <a:ln w="28575" cap="rnd">
              <a:solidFill>
                <a:schemeClr val="accent1"/>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Sheet1!$B$2:$B$64</c:f>
              <c:numCache>
                <c:formatCode>General</c:formatCode>
                <c:ptCount val="63"/>
                <c:pt idx="0">
                  <c:v>4</c:v>
                </c:pt>
                <c:pt idx="1">
                  <c:v>1</c:v>
                </c:pt>
                <c:pt idx="2">
                  <c:v>2</c:v>
                </c:pt>
                <c:pt idx="3">
                  <c:v>2</c:v>
                </c:pt>
                <c:pt idx="4">
                  <c:v>0</c:v>
                </c:pt>
                <c:pt idx="5">
                  <c:v>2</c:v>
                </c:pt>
                <c:pt idx="6">
                  <c:v>1</c:v>
                </c:pt>
                <c:pt idx="7">
                  <c:v>4</c:v>
                </c:pt>
                <c:pt idx="8">
                  <c:v>4</c:v>
                </c:pt>
                <c:pt idx="9">
                  <c:v>1</c:v>
                </c:pt>
                <c:pt idx="10">
                  <c:v>2</c:v>
                </c:pt>
                <c:pt idx="11">
                  <c:v>0</c:v>
                </c:pt>
                <c:pt idx="12">
                  <c:v>1</c:v>
                </c:pt>
                <c:pt idx="13">
                  <c:v>1</c:v>
                </c:pt>
                <c:pt idx="14">
                  <c:v>1</c:v>
                </c:pt>
                <c:pt idx="15">
                  <c:v>0</c:v>
                </c:pt>
                <c:pt idx="16">
                  <c:v>0</c:v>
                </c:pt>
                <c:pt idx="17">
                  <c:v>2</c:v>
                </c:pt>
                <c:pt idx="18">
                  <c:v>1</c:v>
                </c:pt>
                <c:pt idx="19">
                  <c:v>0</c:v>
                </c:pt>
                <c:pt idx="20">
                  <c:v>2</c:v>
                </c:pt>
                <c:pt idx="21">
                  <c:v>0</c:v>
                </c:pt>
                <c:pt idx="22">
                  <c:v>3</c:v>
                </c:pt>
                <c:pt idx="23">
                  <c:v>2</c:v>
                </c:pt>
                <c:pt idx="24">
                  <c:v>0</c:v>
                </c:pt>
                <c:pt idx="25">
                  <c:v>0</c:v>
                </c:pt>
                <c:pt idx="26">
                  <c:v>0</c:v>
                </c:pt>
                <c:pt idx="27">
                  <c:v>2</c:v>
                </c:pt>
                <c:pt idx="28">
                  <c:v>12</c:v>
                </c:pt>
                <c:pt idx="29">
                  <c:v>13</c:v>
                </c:pt>
                <c:pt idx="30">
                  <c:v>1</c:v>
                </c:pt>
                <c:pt idx="31">
                  <c:v>1</c:v>
                </c:pt>
                <c:pt idx="32">
                  <c:v>1</c:v>
                </c:pt>
                <c:pt idx="33">
                  <c:v>0</c:v>
                </c:pt>
                <c:pt idx="34">
                  <c:v>1</c:v>
                </c:pt>
                <c:pt idx="35">
                  <c:v>1</c:v>
                </c:pt>
                <c:pt idx="36">
                  <c:v>5</c:v>
                </c:pt>
                <c:pt idx="37">
                  <c:v>2</c:v>
                </c:pt>
                <c:pt idx="38">
                  <c:v>1</c:v>
                </c:pt>
                <c:pt idx="39">
                  <c:v>0</c:v>
                </c:pt>
                <c:pt idx="40">
                  <c:v>0</c:v>
                </c:pt>
                <c:pt idx="41">
                  <c:v>2</c:v>
                </c:pt>
                <c:pt idx="42">
                  <c:v>0</c:v>
                </c:pt>
                <c:pt idx="43">
                  <c:v>1</c:v>
                </c:pt>
                <c:pt idx="44">
                  <c:v>2</c:v>
                </c:pt>
                <c:pt idx="45">
                  <c:v>0</c:v>
                </c:pt>
                <c:pt idx="46">
                  <c:v>0</c:v>
                </c:pt>
                <c:pt idx="47">
                  <c:v>0</c:v>
                </c:pt>
                <c:pt idx="48">
                  <c:v>1</c:v>
                </c:pt>
                <c:pt idx="49">
                  <c:v>2</c:v>
                </c:pt>
                <c:pt idx="50">
                  <c:v>3</c:v>
                </c:pt>
                <c:pt idx="51">
                  <c:v>2</c:v>
                </c:pt>
                <c:pt idx="52">
                  <c:v>0</c:v>
                </c:pt>
                <c:pt idx="53">
                  <c:v>1</c:v>
                </c:pt>
                <c:pt idx="54">
                  <c:v>0</c:v>
                </c:pt>
                <c:pt idx="55">
                  <c:v>14</c:v>
                </c:pt>
                <c:pt idx="56">
                  <c:v>16</c:v>
                </c:pt>
                <c:pt idx="57">
                  <c:v>0</c:v>
                </c:pt>
                <c:pt idx="58">
                  <c:v>3</c:v>
                </c:pt>
                <c:pt idx="59">
                  <c:v>0</c:v>
                </c:pt>
                <c:pt idx="60">
                  <c:v>0</c:v>
                </c:pt>
                <c:pt idx="61">
                  <c:v>0</c:v>
                </c:pt>
                <c:pt idx="62">
                  <c:v>0</c:v>
                </c:pt>
              </c:numCache>
            </c:numRef>
          </c:val>
          <c:smooth val="0"/>
          <c:extLst>
            <c:ext xmlns:c16="http://schemas.microsoft.com/office/drawing/2014/chart" uri="{C3380CC4-5D6E-409C-BE32-E72D297353CC}">
              <c16:uniqueId val="{00000000-7064-4729-B978-C47B8F832488}"/>
            </c:ext>
          </c:extLst>
        </c:ser>
        <c:ser>
          <c:idx val="1"/>
          <c:order val="1"/>
          <c:tx>
            <c:strRef>
              <c:f>Sheet1!$C$1</c:f>
              <c:strCache>
                <c:ptCount val="1"/>
                <c:pt idx="0">
                  <c:v>@ciandt_BR</c:v>
                </c:pt>
              </c:strCache>
            </c:strRef>
          </c:tx>
          <c:spPr>
            <a:ln w="28575" cap="rnd">
              <a:solidFill>
                <a:schemeClr val="accent2"/>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Sheet1!$C$2:$C$64</c:f>
              <c:numCache>
                <c:formatCode>General</c:formatCode>
                <c:ptCount val="63"/>
                <c:pt idx="0">
                  <c:v>0</c:v>
                </c:pt>
                <c:pt idx="1">
                  <c:v>0</c:v>
                </c:pt>
                <c:pt idx="2">
                  <c:v>0</c:v>
                </c:pt>
                <c:pt idx="3">
                  <c:v>1</c:v>
                </c:pt>
                <c:pt idx="4">
                  <c:v>0</c:v>
                </c:pt>
                <c:pt idx="5">
                  <c:v>0</c:v>
                </c:pt>
                <c:pt idx="6">
                  <c:v>1</c:v>
                </c:pt>
                <c:pt idx="7">
                  <c:v>1</c:v>
                </c:pt>
                <c:pt idx="8">
                  <c:v>0</c:v>
                </c:pt>
                <c:pt idx="9">
                  <c:v>0</c:v>
                </c:pt>
                <c:pt idx="10">
                  <c:v>1</c:v>
                </c:pt>
                <c:pt idx="11">
                  <c:v>0</c:v>
                </c:pt>
                <c:pt idx="12">
                  <c:v>0</c:v>
                </c:pt>
                <c:pt idx="13">
                  <c:v>0</c:v>
                </c:pt>
                <c:pt idx="14">
                  <c:v>0</c:v>
                </c:pt>
                <c:pt idx="15">
                  <c:v>0</c:v>
                </c:pt>
                <c:pt idx="16">
                  <c:v>0</c:v>
                </c:pt>
                <c:pt idx="17">
                  <c:v>0</c:v>
                </c:pt>
                <c:pt idx="18">
                  <c:v>0</c:v>
                </c:pt>
                <c:pt idx="19">
                  <c:v>0</c:v>
                </c:pt>
                <c:pt idx="20">
                  <c:v>1</c:v>
                </c:pt>
                <c:pt idx="21">
                  <c:v>0</c:v>
                </c:pt>
                <c:pt idx="22">
                  <c:v>1</c:v>
                </c:pt>
                <c:pt idx="23">
                  <c:v>1</c:v>
                </c:pt>
                <c:pt idx="24">
                  <c:v>0</c:v>
                </c:pt>
                <c:pt idx="25">
                  <c:v>0</c:v>
                </c:pt>
                <c:pt idx="26">
                  <c:v>0</c:v>
                </c:pt>
                <c:pt idx="27">
                  <c:v>0</c:v>
                </c:pt>
                <c:pt idx="28">
                  <c:v>0</c:v>
                </c:pt>
                <c:pt idx="29">
                  <c:v>0</c:v>
                </c:pt>
                <c:pt idx="30">
                  <c:v>0</c:v>
                </c:pt>
                <c:pt idx="31">
                  <c:v>0</c:v>
                </c:pt>
                <c:pt idx="32">
                  <c:v>0</c:v>
                </c:pt>
                <c:pt idx="33">
                  <c:v>0</c:v>
                </c:pt>
                <c:pt idx="34">
                  <c:v>1</c:v>
                </c:pt>
                <c:pt idx="35">
                  <c:v>0</c:v>
                </c:pt>
                <c:pt idx="36">
                  <c:v>0</c:v>
                </c:pt>
                <c:pt idx="37">
                  <c:v>1</c:v>
                </c:pt>
                <c:pt idx="38">
                  <c:v>1</c:v>
                </c:pt>
                <c:pt idx="39">
                  <c:v>0</c:v>
                </c:pt>
                <c:pt idx="40">
                  <c:v>0</c:v>
                </c:pt>
                <c:pt idx="41">
                  <c:v>1</c:v>
                </c:pt>
                <c:pt idx="42">
                  <c:v>1</c:v>
                </c:pt>
                <c:pt idx="43">
                  <c:v>0</c:v>
                </c:pt>
                <c:pt idx="44">
                  <c:v>0</c:v>
                </c:pt>
                <c:pt idx="45">
                  <c:v>1</c:v>
                </c:pt>
                <c:pt idx="46">
                  <c:v>0</c:v>
                </c:pt>
                <c:pt idx="47">
                  <c:v>0</c:v>
                </c:pt>
                <c:pt idx="48">
                  <c:v>1</c:v>
                </c:pt>
                <c:pt idx="49">
                  <c:v>1</c:v>
                </c:pt>
                <c:pt idx="50">
                  <c:v>0</c:v>
                </c:pt>
                <c:pt idx="51">
                  <c:v>1</c:v>
                </c:pt>
                <c:pt idx="52">
                  <c:v>0</c:v>
                </c:pt>
                <c:pt idx="53">
                  <c:v>0</c:v>
                </c:pt>
                <c:pt idx="54">
                  <c:v>0</c:v>
                </c:pt>
                <c:pt idx="55">
                  <c:v>1</c:v>
                </c:pt>
                <c:pt idx="56">
                  <c:v>0</c:v>
                </c:pt>
                <c:pt idx="57">
                  <c:v>0</c:v>
                </c:pt>
                <c:pt idx="58">
                  <c:v>2</c:v>
                </c:pt>
                <c:pt idx="59">
                  <c:v>1</c:v>
                </c:pt>
                <c:pt idx="60">
                  <c:v>0</c:v>
                </c:pt>
                <c:pt idx="61">
                  <c:v>0</c:v>
                </c:pt>
                <c:pt idx="62">
                  <c:v>0</c:v>
                </c:pt>
              </c:numCache>
            </c:numRef>
          </c:val>
          <c:smooth val="0"/>
          <c:extLst>
            <c:ext xmlns:c16="http://schemas.microsoft.com/office/drawing/2014/chart" uri="{C3380CC4-5D6E-409C-BE32-E72D297353CC}">
              <c16:uniqueId val="{00000001-7064-4729-B978-C47B8F832488}"/>
            </c:ext>
          </c:extLst>
        </c:ser>
        <c:ser>
          <c:idx val="2"/>
          <c:order val="2"/>
          <c:tx>
            <c:strRef>
              <c:f>Sheet1!$D$1</c:f>
              <c:strCache>
                <c:ptCount val="1"/>
                <c:pt idx="0">
                  <c:v>@accenture_br</c:v>
                </c:pt>
              </c:strCache>
            </c:strRef>
          </c:tx>
          <c:spPr>
            <a:ln w="28575" cap="rnd">
              <a:solidFill>
                <a:schemeClr val="accent3"/>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Sheet1!$D$2:$D$64</c:f>
              <c:numCache>
                <c:formatCode>General</c:formatCode>
                <c:ptCount val="63"/>
                <c:pt idx="0">
                  <c:v>1</c:v>
                </c:pt>
                <c:pt idx="1">
                  <c:v>1</c:v>
                </c:pt>
                <c:pt idx="2">
                  <c:v>1</c:v>
                </c:pt>
                <c:pt idx="3">
                  <c:v>0</c:v>
                </c:pt>
                <c:pt idx="4">
                  <c:v>0</c:v>
                </c:pt>
                <c:pt idx="5">
                  <c:v>0</c:v>
                </c:pt>
                <c:pt idx="6">
                  <c:v>1</c:v>
                </c:pt>
                <c:pt idx="7">
                  <c:v>2</c:v>
                </c:pt>
                <c:pt idx="8">
                  <c:v>2</c:v>
                </c:pt>
                <c:pt idx="9">
                  <c:v>0</c:v>
                </c:pt>
                <c:pt idx="10">
                  <c:v>1</c:v>
                </c:pt>
                <c:pt idx="11">
                  <c:v>0</c:v>
                </c:pt>
                <c:pt idx="12">
                  <c:v>0</c:v>
                </c:pt>
                <c:pt idx="13">
                  <c:v>1</c:v>
                </c:pt>
                <c:pt idx="14">
                  <c:v>1</c:v>
                </c:pt>
                <c:pt idx="15">
                  <c:v>0</c:v>
                </c:pt>
                <c:pt idx="16">
                  <c:v>1</c:v>
                </c:pt>
                <c:pt idx="17">
                  <c:v>0</c:v>
                </c:pt>
                <c:pt idx="18">
                  <c:v>0</c:v>
                </c:pt>
                <c:pt idx="19">
                  <c:v>0</c:v>
                </c:pt>
                <c:pt idx="20">
                  <c:v>1</c:v>
                </c:pt>
                <c:pt idx="21">
                  <c:v>0</c:v>
                </c:pt>
                <c:pt idx="22">
                  <c:v>1</c:v>
                </c:pt>
                <c:pt idx="23">
                  <c:v>1</c:v>
                </c:pt>
                <c:pt idx="24">
                  <c:v>1</c:v>
                </c:pt>
                <c:pt idx="25">
                  <c:v>0</c:v>
                </c:pt>
                <c:pt idx="26">
                  <c:v>0</c:v>
                </c:pt>
                <c:pt idx="27">
                  <c:v>1</c:v>
                </c:pt>
                <c:pt idx="28">
                  <c:v>3</c:v>
                </c:pt>
                <c:pt idx="29">
                  <c:v>0</c:v>
                </c:pt>
                <c:pt idx="30">
                  <c:v>1</c:v>
                </c:pt>
                <c:pt idx="31">
                  <c:v>0</c:v>
                </c:pt>
                <c:pt idx="32">
                  <c:v>0</c:v>
                </c:pt>
                <c:pt idx="33">
                  <c:v>0</c:v>
                </c:pt>
                <c:pt idx="34">
                  <c:v>0</c:v>
                </c:pt>
                <c:pt idx="35">
                  <c:v>1</c:v>
                </c:pt>
                <c:pt idx="36">
                  <c:v>1</c:v>
                </c:pt>
                <c:pt idx="37">
                  <c:v>1</c:v>
                </c:pt>
                <c:pt idx="38">
                  <c:v>1</c:v>
                </c:pt>
                <c:pt idx="39">
                  <c:v>0</c:v>
                </c:pt>
                <c:pt idx="40">
                  <c:v>0</c:v>
                </c:pt>
                <c:pt idx="41">
                  <c:v>0</c:v>
                </c:pt>
                <c:pt idx="42">
                  <c:v>1</c:v>
                </c:pt>
                <c:pt idx="43">
                  <c:v>2</c:v>
                </c:pt>
                <c:pt idx="44">
                  <c:v>1</c:v>
                </c:pt>
                <c:pt idx="45">
                  <c:v>0</c:v>
                </c:pt>
                <c:pt idx="46">
                  <c:v>0</c:v>
                </c:pt>
                <c:pt idx="47">
                  <c:v>0</c:v>
                </c:pt>
                <c:pt idx="48">
                  <c:v>1</c:v>
                </c:pt>
                <c:pt idx="49">
                  <c:v>0</c:v>
                </c:pt>
                <c:pt idx="50">
                  <c:v>0</c:v>
                </c:pt>
                <c:pt idx="51">
                  <c:v>1</c:v>
                </c:pt>
                <c:pt idx="52">
                  <c:v>1</c:v>
                </c:pt>
                <c:pt idx="53">
                  <c:v>0</c:v>
                </c:pt>
                <c:pt idx="54">
                  <c:v>0</c:v>
                </c:pt>
                <c:pt idx="55">
                  <c:v>1</c:v>
                </c:pt>
                <c:pt idx="56">
                  <c:v>1</c:v>
                </c:pt>
                <c:pt idx="57">
                  <c:v>1</c:v>
                </c:pt>
                <c:pt idx="58">
                  <c:v>1</c:v>
                </c:pt>
                <c:pt idx="59">
                  <c:v>1</c:v>
                </c:pt>
                <c:pt idx="60">
                  <c:v>0</c:v>
                </c:pt>
                <c:pt idx="61">
                  <c:v>0</c:v>
                </c:pt>
                <c:pt idx="62">
                  <c:v>0</c:v>
                </c:pt>
              </c:numCache>
            </c:numRef>
          </c:val>
          <c:smooth val="0"/>
          <c:extLst>
            <c:ext xmlns:c16="http://schemas.microsoft.com/office/drawing/2014/chart" uri="{C3380CC4-5D6E-409C-BE32-E72D297353CC}">
              <c16:uniqueId val="{00000002-7064-4729-B978-C47B8F832488}"/>
            </c:ext>
          </c:extLst>
        </c:ser>
        <c:ser>
          <c:idx val="3"/>
          <c:order val="3"/>
          <c:tx>
            <c:strRef>
              <c:f>Sheet1!$E$1</c:f>
              <c:strCache>
                <c:ptCount val="1"/>
                <c:pt idx="0">
                  <c:v>@DeloitteBR</c:v>
                </c:pt>
              </c:strCache>
            </c:strRef>
          </c:tx>
          <c:spPr>
            <a:ln w="28575" cap="rnd">
              <a:solidFill>
                <a:schemeClr val="accent4"/>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Sheet1!$E$2:$E$64</c:f>
              <c:numCache>
                <c:formatCode>General</c:formatCode>
                <c:ptCount val="63"/>
                <c:pt idx="0">
                  <c:v>1</c:v>
                </c:pt>
                <c:pt idx="1">
                  <c:v>1</c:v>
                </c:pt>
                <c:pt idx="2">
                  <c:v>0</c:v>
                </c:pt>
                <c:pt idx="3">
                  <c:v>1</c:v>
                </c:pt>
                <c:pt idx="4">
                  <c:v>0</c:v>
                </c:pt>
                <c:pt idx="5">
                  <c:v>0</c:v>
                </c:pt>
                <c:pt idx="6">
                  <c:v>0</c:v>
                </c:pt>
                <c:pt idx="7">
                  <c:v>0</c:v>
                </c:pt>
                <c:pt idx="8">
                  <c:v>1</c:v>
                </c:pt>
                <c:pt idx="9">
                  <c:v>0</c:v>
                </c:pt>
                <c:pt idx="10">
                  <c:v>0</c:v>
                </c:pt>
                <c:pt idx="11">
                  <c:v>0</c:v>
                </c:pt>
                <c:pt idx="12">
                  <c:v>0</c:v>
                </c:pt>
                <c:pt idx="13">
                  <c:v>0</c:v>
                </c:pt>
                <c:pt idx="14">
                  <c:v>0</c:v>
                </c:pt>
                <c:pt idx="15">
                  <c:v>1</c:v>
                </c:pt>
                <c:pt idx="16">
                  <c:v>3</c:v>
                </c:pt>
                <c:pt idx="17">
                  <c:v>1</c:v>
                </c:pt>
                <c:pt idx="18">
                  <c:v>0</c:v>
                </c:pt>
                <c:pt idx="19">
                  <c:v>0</c:v>
                </c:pt>
                <c:pt idx="20">
                  <c:v>1</c:v>
                </c:pt>
                <c:pt idx="21">
                  <c:v>1</c:v>
                </c:pt>
                <c:pt idx="22">
                  <c:v>1</c:v>
                </c:pt>
                <c:pt idx="23">
                  <c:v>0</c:v>
                </c:pt>
                <c:pt idx="24">
                  <c:v>0</c:v>
                </c:pt>
                <c:pt idx="25">
                  <c:v>0</c:v>
                </c:pt>
                <c:pt idx="26">
                  <c:v>0</c:v>
                </c:pt>
                <c:pt idx="27">
                  <c:v>0</c:v>
                </c:pt>
                <c:pt idx="28">
                  <c:v>2</c:v>
                </c:pt>
                <c:pt idx="29">
                  <c:v>1</c:v>
                </c:pt>
                <c:pt idx="30">
                  <c:v>1</c:v>
                </c:pt>
                <c:pt idx="31">
                  <c:v>0</c:v>
                </c:pt>
                <c:pt idx="32">
                  <c:v>0</c:v>
                </c:pt>
                <c:pt idx="33">
                  <c:v>0</c:v>
                </c:pt>
                <c:pt idx="34">
                  <c:v>2</c:v>
                </c:pt>
                <c:pt idx="35">
                  <c:v>0</c:v>
                </c:pt>
                <c:pt idx="36">
                  <c:v>0</c:v>
                </c:pt>
                <c:pt idx="37">
                  <c:v>3</c:v>
                </c:pt>
                <c:pt idx="38">
                  <c:v>0</c:v>
                </c:pt>
                <c:pt idx="39">
                  <c:v>0</c:v>
                </c:pt>
                <c:pt idx="40">
                  <c:v>0</c:v>
                </c:pt>
                <c:pt idx="41">
                  <c:v>1</c:v>
                </c:pt>
                <c:pt idx="42">
                  <c:v>0</c:v>
                </c:pt>
                <c:pt idx="43">
                  <c:v>2</c:v>
                </c:pt>
                <c:pt idx="44">
                  <c:v>2</c:v>
                </c:pt>
                <c:pt idx="45">
                  <c:v>2</c:v>
                </c:pt>
                <c:pt idx="46">
                  <c:v>0</c:v>
                </c:pt>
                <c:pt idx="47">
                  <c:v>0</c:v>
                </c:pt>
                <c:pt idx="48">
                  <c:v>0</c:v>
                </c:pt>
                <c:pt idx="49">
                  <c:v>0</c:v>
                </c:pt>
                <c:pt idx="50">
                  <c:v>0</c:v>
                </c:pt>
                <c:pt idx="51">
                  <c:v>0</c:v>
                </c:pt>
                <c:pt idx="52">
                  <c:v>1</c:v>
                </c:pt>
                <c:pt idx="53">
                  <c:v>0</c:v>
                </c:pt>
                <c:pt idx="54">
                  <c:v>0</c:v>
                </c:pt>
                <c:pt idx="55">
                  <c:v>1</c:v>
                </c:pt>
                <c:pt idx="56">
                  <c:v>0</c:v>
                </c:pt>
                <c:pt idx="57">
                  <c:v>0</c:v>
                </c:pt>
                <c:pt idx="58">
                  <c:v>1</c:v>
                </c:pt>
                <c:pt idx="59">
                  <c:v>0</c:v>
                </c:pt>
                <c:pt idx="60">
                  <c:v>0</c:v>
                </c:pt>
                <c:pt idx="61">
                  <c:v>0</c:v>
                </c:pt>
                <c:pt idx="62">
                  <c:v>0</c:v>
                </c:pt>
              </c:numCache>
            </c:numRef>
          </c:val>
          <c:smooth val="0"/>
          <c:extLst>
            <c:ext xmlns:c16="http://schemas.microsoft.com/office/drawing/2014/chart" uri="{C3380CC4-5D6E-409C-BE32-E72D297353CC}">
              <c16:uniqueId val="{00000003-7064-4729-B978-C47B8F832488}"/>
            </c:ext>
          </c:extLst>
        </c:ser>
        <c:ser>
          <c:idx val="4"/>
          <c:order val="4"/>
          <c:tx>
            <c:strRef>
              <c:f>Sheet1!$F$1</c:f>
              <c:strCache>
                <c:ptCount val="1"/>
                <c:pt idx="0">
                  <c:v>@Dextra_digital</c:v>
                </c:pt>
              </c:strCache>
            </c:strRef>
          </c:tx>
          <c:spPr>
            <a:ln w="28575" cap="rnd">
              <a:solidFill>
                <a:schemeClr val="accent5"/>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Sheet1!$F$2:$F$64</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numCache>
            </c:numRef>
          </c:val>
          <c:smooth val="0"/>
          <c:extLst>
            <c:ext xmlns:c16="http://schemas.microsoft.com/office/drawing/2014/chart" uri="{C3380CC4-5D6E-409C-BE32-E72D297353CC}">
              <c16:uniqueId val="{00000004-7064-4729-B978-C47B8F832488}"/>
            </c:ext>
          </c:extLst>
        </c:ser>
        <c:dLbls>
          <c:showLegendKey val="0"/>
          <c:showVal val="0"/>
          <c:showCatName val="0"/>
          <c:showSerName val="0"/>
          <c:showPercent val="0"/>
          <c:showBubbleSize val="0"/>
        </c:dLbls>
        <c:smooth val="0"/>
        <c:axId val="534786704"/>
        <c:axId val="534787032"/>
      </c:lineChart>
      <c:dateAx>
        <c:axId val="534786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787032"/>
        <c:crosses val="autoZero"/>
        <c:auto val="1"/>
        <c:lblOffset val="100"/>
        <c:baseTimeUnit val="days"/>
      </c:dateAx>
      <c:valAx>
        <c:axId val="534787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786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@ibmbrasil</c:v>
                </c:pt>
              </c:strCache>
            </c:strRef>
          </c:tx>
          <c:spPr>
            <a:ln w="28575" cap="rnd">
              <a:solidFill>
                <a:schemeClr val="accent1"/>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Sheet1!$B$2:$B$64</c:f>
              <c:numCache>
                <c:formatCode>General</c:formatCode>
                <c:ptCount val="63"/>
                <c:pt idx="0">
                  <c:v>2.3040104646668998E-2</c:v>
                </c:pt>
                <c:pt idx="1">
                  <c:v>0.11292048020919999</c:v>
                </c:pt>
                <c:pt idx="2">
                  <c:v>2.5245775045293999E-2</c:v>
                </c:pt>
                <c:pt idx="3">
                  <c:v>4.0068859076339003E-2</c:v>
                </c:pt>
                <c:pt idx="4">
                  <c:v>0</c:v>
                </c:pt>
                <c:pt idx="5">
                  <c:v>5.0364401256147003E-2</c:v>
                </c:pt>
                <c:pt idx="6">
                  <c:v>5.0333086602517001E-2</c:v>
                </c:pt>
                <c:pt idx="7">
                  <c:v>5.0297346075328001E-2</c:v>
                </c:pt>
                <c:pt idx="8">
                  <c:v>2.3645553158158999E-2</c:v>
                </c:pt>
                <c:pt idx="9">
                  <c:v>4.1346721795629003E-2</c:v>
                </c:pt>
                <c:pt idx="10">
                  <c:v>4.4277828615285002E-2</c:v>
                </c:pt>
                <c:pt idx="11">
                  <c:v>0</c:v>
                </c:pt>
                <c:pt idx="12">
                  <c:v>0.10613833362816</c:v>
                </c:pt>
                <c:pt idx="13">
                  <c:v>3.8308531015175999E-2</c:v>
                </c:pt>
                <c:pt idx="14">
                  <c:v>3.8291605301914999E-2</c:v>
                </c:pt>
                <c:pt idx="15">
                  <c:v>0</c:v>
                </c:pt>
                <c:pt idx="16">
                  <c:v>0</c:v>
                </c:pt>
                <c:pt idx="17">
                  <c:v>7.2096992525454998E-2</c:v>
                </c:pt>
                <c:pt idx="18">
                  <c:v>0.16181705846009001</c:v>
                </c:pt>
                <c:pt idx="19">
                  <c:v>0</c:v>
                </c:pt>
                <c:pt idx="20">
                  <c:v>4.4128030124734999E-2</c:v>
                </c:pt>
                <c:pt idx="21">
                  <c:v>0</c:v>
                </c:pt>
                <c:pt idx="22">
                  <c:v>3.3342159199003997E-2</c:v>
                </c:pt>
                <c:pt idx="23">
                  <c:v>5.4426171633668002E-2</c:v>
                </c:pt>
                <c:pt idx="24">
                  <c:v>0</c:v>
                </c:pt>
                <c:pt idx="25">
                  <c:v>0</c:v>
                </c:pt>
                <c:pt idx="26">
                  <c:v>0</c:v>
                </c:pt>
                <c:pt idx="27">
                  <c:v>2.7935425059546999E-2</c:v>
                </c:pt>
                <c:pt idx="28">
                  <c:v>1.9355913599122001E-2</c:v>
                </c:pt>
                <c:pt idx="29">
                  <c:v>1.3792386150634999E-2</c:v>
                </c:pt>
                <c:pt idx="30">
                  <c:v>8.5221428781333999E-2</c:v>
                </c:pt>
                <c:pt idx="31">
                  <c:v>7.3460272684531994E-2</c:v>
                </c:pt>
                <c:pt idx="32">
                  <c:v>6.1703002879473001E-2</c:v>
                </c:pt>
                <c:pt idx="33">
                  <c:v>0</c:v>
                </c:pt>
                <c:pt idx="34">
                  <c:v>1.1747085254471001E-2</c:v>
                </c:pt>
                <c:pt idx="35">
                  <c:v>1.174398120963E-2</c:v>
                </c:pt>
                <c:pt idx="36">
                  <c:v>2.9353058588704999E-2</c:v>
                </c:pt>
                <c:pt idx="37">
                  <c:v>4.4020542920029E-3</c:v>
                </c:pt>
                <c:pt idx="38">
                  <c:v>5.8682002229915996E-3</c:v>
                </c:pt>
                <c:pt idx="39">
                  <c:v>0</c:v>
                </c:pt>
                <c:pt idx="40">
                  <c:v>0</c:v>
                </c:pt>
                <c:pt idx="41">
                  <c:v>6.1581771795549002E-2</c:v>
                </c:pt>
                <c:pt idx="42">
                  <c:v>0</c:v>
                </c:pt>
                <c:pt idx="43">
                  <c:v>7.0360598065084004E-2</c:v>
                </c:pt>
                <c:pt idx="44">
                  <c:v>2.7820892025654E-2</c:v>
                </c:pt>
                <c:pt idx="45">
                  <c:v>0</c:v>
                </c:pt>
                <c:pt idx="46">
                  <c:v>0</c:v>
                </c:pt>
                <c:pt idx="47">
                  <c:v>0</c:v>
                </c:pt>
                <c:pt idx="48">
                  <c:v>5.2519475972340003E-2</c:v>
                </c:pt>
                <c:pt idx="49">
                  <c:v>0.15748950069994999</c:v>
                </c:pt>
                <c:pt idx="50">
                  <c:v>3.5928957768909003E-2</c:v>
                </c:pt>
                <c:pt idx="51">
                  <c:v>9.1617706939677995E-2</c:v>
                </c:pt>
                <c:pt idx="52">
                  <c:v>0</c:v>
                </c:pt>
                <c:pt idx="53">
                  <c:v>8.125362739408E-2</c:v>
                </c:pt>
                <c:pt idx="54">
                  <c:v>0</c:v>
                </c:pt>
                <c:pt idx="55">
                  <c:v>4.7601110968538002E-2</c:v>
                </c:pt>
                <c:pt idx="56">
                  <c:v>4.4309566525840997E-2</c:v>
                </c:pt>
                <c:pt idx="57">
                  <c:v>0</c:v>
                </c:pt>
                <c:pt idx="58">
                  <c:v>2.2078869561878E-2</c:v>
                </c:pt>
                <c:pt idx="59">
                  <c:v>0</c:v>
                </c:pt>
                <c:pt idx="60">
                  <c:v>0</c:v>
                </c:pt>
                <c:pt idx="61">
                  <c:v>0</c:v>
                </c:pt>
                <c:pt idx="62">
                  <c:v>0</c:v>
                </c:pt>
              </c:numCache>
            </c:numRef>
          </c:val>
          <c:smooth val="0"/>
          <c:extLst>
            <c:ext xmlns:c16="http://schemas.microsoft.com/office/drawing/2014/chart" uri="{C3380CC4-5D6E-409C-BE32-E72D297353CC}">
              <c16:uniqueId val="{00000000-E410-4702-8AB3-57458E4D17F2}"/>
            </c:ext>
          </c:extLst>
        </c:ser>
        <c:ser>
          <c:idx val="1"/>
          <c:order val="1"/>
          <c:tx>
            <c:strRef>
              <c:f>Sheet1!$C$1</c:f>
              <c:strCache>
                <c:ptCount val="1"/>
                <c:pt idx="0">
                  <c:v>@ciandt_BR</c:v>
                </c:pt>
              </c:strCache>
            </c:strRef>
          </c:tx>
          <c:spPr>
            <a:ln w="28575" cap="rnd">
              <a:solidFill>
                <a:schemeClr val="accent2"/>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Sheet1!$C$2:$C$64</c:f>
              <c:numCache>
                <c:formatCode>General</c:formatCode>
                <c:ptCount val="63"/>
                <c:pt idx="0">
                  <c:v>0</c:v>
                </c:pt>
                <c:pt idx="1">
                  <c:v>0</c:v>
                </c:pt>
                <c:pt idx="2">
                  <c:v>0</c:v>
                </c:pt>
                <c:pt idx="3">
                  <c:v>0.19029495718362999</c:v>
                </c:pt>
                <c:pt idx="4">
                  <c:v>0</c:v>
                </c:pt>
                <c:pt idx="5">
                  <c:v>0</c:v>
                </c:pt>
                <c:pt idx="6">
                  <c:v>0.22215169787368999</c:v>
                </c:pt>
                <c:pt idx="7">
                  <c:v>0.66645509362107003</c:v>
                </c:pt>
                <c:pt idx="8">
                  <c:v>0</c:v>
                </c:pt>
                <c:pt idx="9">
                  <c:v>0</c:v>
                </c:pt>
                <c:pt idx="10">
                  <c:v>0.15873015873016</c:v>
                </c:pt>
                <c:pt idx="11">
                  <c:v>0</c:v>
                </c:pt>
                <c:pt idx="12">
                  <c:v>0</c:v>
                </c:pt>
                <c:pt idx="13">
                  <c:v>0</c:v>
                </c:pt>
                <c:pt idx="14">
                  <c:v>0</c:v>
                </c:pt>
                <c:pt idx="15">
                  <c:v>0</c:v>
                </c:pt>
                <c:pt idx="16">
                  <c:v>0</c:v>
                </c:pt>
                <c:pt idx="17">
                  <c:v>0</c:v>
                </c:pt>
                <c:pt idx="18">
                  <c:v>0</c:v>
                </c:pt>
                <c:pt idx="19">
                  <c:v>0</c:v>
                </c:pt>
                <c:pt idx="20">
                  <c:v>0.12690355329948999</c:v>
                </c:pt>
                <c:pt idx="21">
                  <c:v>0</c:v>
                </c:pt>
                <c:pt idx="22">
                  <c:v>0.28526148969888998</c:v>
                </c:pt>
                <c:pt idx="23">
                  <c:v>0.25348542458808998</c:v>
                </c:pt>
                <c:pt idx="24">
                  <c:v>0</c:v>
                </c:pt>
                <c:pt idx="25">
                  <c:v>0</c:v>
                </c:pt>
                <c:pt idx="26">
                  <c:v>0</c:v>
                </c:pt>
                <c:pt idx="27">
                  <c:v>0</c:v>
                </c:pt>
                <c:pt idx="28">
                  <c:v>0</c:v>
                </c:pt>
                <c:pt idx="29">
                  <c:v>0</c:v>
                </c:pt>
                <c:pt idx="30">
                  <c:v>0</c:v>
                </c:pt>
                <c:pt idx="31">
                  <c:v>0</c:v>
                </c:pt>
                <c:pt idx="32">
                  <c:v>0</c:v>
                </c:pt>
                <c:pt idx="33">
                  <c:v>0</c:v>
                </c:pt>
                <c:pt idx="34">
                  <c:v>0.37926675094816997</c:v>
                </c:pt>
                <c:pt idx="35">
                  <c:v>0</c:v>
                </c:pt>
                <c:pt idx="36">
                  <c:v>0</c:v>
                </c:pt>
                <c:pt idx="37">
                  <c:v>0.15792798483890999</c:v>
                </c:pt>
                <c:pt idx="38">
                  <c:v>0.41048310704135998</c:v>
                </c:pt>
                <c:pt idx="39">
                  <c:v>0</c:v>
                </c:pt>
                <c:pt idx="40">
                  <c:v>0</c:v>
                </c:pt>
                <c:pt idx="41">
                  <c:v>0.28418061256709998</c:v>
                </c:pt>
                <c:pt idx="42">
                  <c:v>0.12634238787113</c:v>
                </c:pt>
                <c:pt idx="43">
                  <c:v>0</c:v>
                </c:pt>
                <c:pt idx="44">
                  <c:v>0</c:v>
                </c:pt>
                <c:pt idx="45">
                  <c:v>9.4667087409276998E-2</c:v>
                </c:pt>
                <c:pt idx="46">
                  <c:v>0</c:v>
                </c:pt>
                <c:pt idx="47">
                  <c:v>0</c:v>
                </c:pt>
                <c:pt idx="48">
                  <c:v>0.44177974124329</c:v>
                </c:pt>
                <c:pt idx="49">
                  <c:v>0.37854889589905</c:v>
                </c:pt>
                <c:pt idx="50">
                  <c:v>0</c:v>
                </c:pt>
                <c:pt idx="51">
                  <c:v>0.12614317250078999</c:v>
                </c:pt>
                <c:pt idx="52">
                  <c:v>0</c:v>
                </c:pt>
                <c:pt idx="53">
                  <c:v>0</c:v>
                </c:pt>
                <c:pt idx="54">
                  <c:v>0</c:v>
                </c:pt>
                <c:pt idx="55">
                  <c:v>0.12606366214938999</c:v>
                </c:pt>
                <c:pt idx="56">
                  <c:v>0</c:v>
                </c:pt>
                <c:pt idx="57">
                  <c:v>0</c:v>
                </c:pt>
                <c:pt idx="58">
                  <c:v>0.22033364809569</c:v>
                </c:pt>
                <c:pt idx="59">
                  <c:v>9.4369298521548003E-2</c:v>
                </c:pt>
                <c:pt idx="60">
                  <c:v>0</c:v>
                </c:pt>
                <c:pt idx="61">
                  <c:v>0</c:v>
                </c:pt>
                <c:pt idx="62">
                  <c:v>0</c:v>
                </c:pt>
              </c:numCache>
            </c:numRef>
          </c:val>
          <c:smooth val="0"/>
          <c:extLst>
            <c:ext xmlns:c16="http://schemas.microsoft.com/office/drawing/2014/chart" uri="{C3380CC4-5D6E-409C-BE32-E72D297353CC}">
              <c16:uniqueId val="{00000001-E410-4702-8AB3-57458E4D17F2}"/>
            </c:ext>
          </c:extLst>
        </c:ser>
        <c:ser>
          <c:idx val="2"/>
          <c:order val="2"/>
          <c:tx>
            <c:strRef>
              <c:f>Sheet1!$D$1</c:f>
              <c:strCache>
                <c:ptCount val="1"/>
                <c:pt idx="0">
                  <c:v>@accenture_br</c:v>
                </c:pt>
              </c:strCache>
            </c:strRef>
          </c:tx>
          <c:spPr>
            <a:ln w="28575" cap="rnd">
              <a:solidFill>
                <a:schemeClr val="accent3"/>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Sheet1!$D$2:$D$64</c:f>
              <c:numCache>
                <c:formatCode>General</c:formatCode>
                <c:ptCount val="63"/>
                <c:pt idx="0">
                  <c:v>2.4354336670311998</c:v>
                </c:pt>
                <c:pt idx="1">
                  <c:v>2.1035802936598E-2</c:v>
                </c:pt>
                <c:pt idx="2">
                  <c:v>1.6827934371056001E-2</c:v>
                </c:pt>
                <c:pt idx="3">
                  <c:v>0</c:v>
                </c:pt>
                <c:pt idx="4">
                  <c:v>0</c:v>
                </c:pt>
                <c:pt idx="5">
                  <c:v>0</c:v>
                </c:pt>
                <c:pt idx="6">
                  <c:v>1.0433758256553001</c:v>
                </c:pt>
                <c:pt idx="7">
                  <c:v>1.4726920811243001E-2</c:v>
                </c:pt>
                <c:pt idx="8">
                  <c:v>0.95097832947612004</c:v>
                </c:pt>
                <c:pt idx="9">
                  <c:v>0</c:v>
                </c:pt>
                <c:pt idx="10">
                  <c:v>1.2622543863339999</c:v>
                </c:pt>
                <c:pt idx="11">
                  <c:v>0</c:v>
                </c:pt>
                <c:pt idx="12">
                  <c:v>0</c:v>
                </c:pt>
                <c:pt idx="13">
                  <c:v>1.2626262626263001E-2</c:v>
                </c:pt>
                <c:pt idx="14">
                  <c:v>1.5868339085781999</c:v>
                </c:pt>
                <c:pt idx="15">
                  <c:v>0</c:v>
                </c:pt>
                <c:pt idx="16">
                  <c:v>2.3110924015997001</c:v>
                </c:pt>
                <c:pt idx="17">
                  <c:v>0</c:v>
                </c:pt>
                <c:pt idx="18">
                  <c:v>0</c:v>
                </c:pt>
                <c:pt idx="19">
                  <c:v>0</c:v>
                </c:pt>
                <c:pt idx="20">
                  <c:v>2.1523039339566998</c:v>
                </c:pt>
                <c:pt idx="21">
                  <c:v>0</c:v>
                </c:pt>
                <c:pt idx="22">
                  <c:v>2.9487341505539E-2</c:v>
                </c:pt>
                <c:pt idx="23">
                  <c:v>4.2122999157539996E-3</c:v>
                </c:pt>
                <c:pt idx="24">
                  <c:v>1.9882893129449</c:v>
                </c:pt>
                <c:pt idx="25">
                  <c:v>0</c:v>
                </c:pt>
                <c:pt idx="26">
                  <c:v>0</c:v>
                </c:pt>
                <c:pt idx="27">
                  <c:v>1.2849138475797</c:v>
                </c:pt>
                <c:pt idx="28">
                  <c:v>9.8295279018170995E-3</c:v>
                </c:pt>
                <c:pt idx="29">
                  <c:v>0</c:v>
                </c:pt>
                <c:pt idx="30">
                  <c:v>2.1271218567035999</c:v>
                </c:pt>
                <c:pt idx="31">
                  <c:v>0</c:v>
                </c:pt>
                <c:pt idx="32">
                  <c:v>0</c:v>
                </c:pt>
                <c:pt idx="33">
                  <c:v>0</c:v>
                </c:pt>
                <c:pt idx="34">
                  <c:v>0</c:v>
                </c:pt>
                <c:pt idx="35">
                  <c:v>1.5053128689491999</c:v>
                </c:pt>
                <c:pt idx="36">
                  <c:v>1.9651667861511</c:v>
                </c:pt>
                <c:pt idx="37">
                  <c:v>8.4341922152405997E-3</c:v>
                </c:pt>
                <c:pt idx="38">
                  <c:v>1.8177217325292001</c:v>
                </c:pt>
                <c:pt idx="39">
                  <c:v>0</c:v>
                </c:pt>
                <c:pt idx="40">
                  <c:v>0</c:v>
                </c:pt>
                <c:pt idx="41">
                  <c:v>0</c:v>
                </c:pt>
                <c:pt idx="42">
                  <c:v>1.5016028344862</c:v>
                </c:pt>
                <c:pt idx="43">
                  <c:v>0.34588939975534999</c:v>
                </c:pt>
                <c:pt idx="44">
                  <c:v>4.2181634116506004E-3</c:v>
                </c:pt>
                <c:pt idx="45">
                  <c:v>0</c:v>
                </c:pt>
                <c:pt idx="46">
                  <c:v>0</c:v>
                </c:pt>
                <c:pt idx="47">
                  <c:v>0</c:v>
                </c:pt>
                <c:pt idx="48">
                  <c:v>1.1056251846225</c:v>
                </c:pt>
                <c:pt idx="49">
                  <c:v>0</c:v>
                </c:pt>
                <c:pt idx="50">
                  <c:v>0</c:v>
                </c:pt>
                <c:pt idx="51">
                  <c:v>1.1395289946822</c:v>
                </c:pt>
                <c:pt idx="52">
                  <c:v>1.0335372284327999</c:v>
                </c:pt>
                <c:pt idx="53">
                  <c:v>0</c:v>
                </c:pt>
                <c:pt idx="54">
                  <c:v>0</c:v>
                </c:pt>
                <c:pt idx="55">
                  <c:v>1.0627978575345001</c:v>
                </c:pt>
                <c:pt idx="56">
                  <c:v>0</c:v>
                </c:pt>
                <c:pt idx="57">
                  <c:v>1.0377119716526999</c:v>
                </c:pt>
                <c:pt idx="58">
                  <c:v>0</c:v>
                </c:pt>
                <c:pt idx="59">
                  <c:v>1.5430667397444999</c:v>
                </c:pt>
                <c:pt idx="60">
                  <c:v>0</c:v>
                </c:pt>
                <c:pt idx="61">
                  <c:v>0</c:v>
                </c:pt>
                <c:pt idx="62">
                  <c:v>0</c:v>
                </c:pt>
              </c:numCache>
            </c:numRef>
          </c:val>
          <c:smooth val="0"/>
          <c:extLst>
            <c:ext xmlns:c16="http://schemas.microsoft.com/office/drawing/2014/chart" uri="{C3380CC4-5D6E-409C-BE32-E72D297353CC}">
              <c16:uniqueId val="{00000002-E410-4702-8AB3-57458E4D17F2}"/>
            </c:ext>
          </c:extLst>
        </c:ser>
        <c:ser>
          <c:idx val="3"/>
          <c:order val="3"/>
          <c:tx>
            <c:strRef>
              <c:f>Sheet1!$E$1</c:f>
              <c:strCache>
                <c:ptCount val="1"/>
                <c:pt idx="0">
                  <c:v>@DeloitteBR</c:v>
                </c:pt>
              </c:strCache>
            </c:strRef>
          </c:tx>
          <c:spPr>
            <a:ln w="28575" cap="rnd">
              <a:solidFill>
                <a:schemeClr val="accent4"/>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Sheet1!$E$2:$E$64</c:f>
              <c:numCache>
                <c:formatCode>General</c:formatCode>
                <c:ptCount val="63"/>
                <c:pt idx="0">
                  <c:v>0</c:v>
                </c:pt>
                <c:pt idx="1">
                  <c:v>0</c:v>
                </c:pt>
                <c:pt idx="2">
                  <c:v>0</c:v>
                </c:pt>
                <c:pt idx="3">
                  <c:v>7.9176563737133998E-2</c:v>
                </c:pt>
                <c:pt idx="4">
                  <c:v>0</c:v>
                </c:pt>
                <c:pt idx="5">
                  <c:v>0</c:v>
                </c:pt>
                <c:pt idx="6">
                  <c:v>0</c:v>
                </c:pt>
                <c:pt idx="7">
                  <c:v>0</c:v>
                </c:pt>
                <c:pt idx="8">
                  <c:v>0</c:v>
                </c:pt>
                <c:pt idx="9">
                  <c:v>0</c:v>
                </c:pt>
                <c:pt idx="10">
                  <c:v>0</c:v>
                </c:pt>
                <c:pt idx="11">
                  <c:v>0</c:v>
                </c:pt>
                <c:pt idx="12">
                  <c:v>0</c:v>
                </c:pt>
                <c:pt idx="13">
                  <c:v>0</c:v>
                </c:pt>
                <c:pt idx="14">
                  <c:v>0</c:v>
                </c:pt>
                <c:pt idx="15">
                  <c:v>0</c:v>
                </c:pt>
                <c:pt idx="16">
                  <c:v>3.9401103230890001E-2</c:v>
                </c:pt>
                <c:pt idx="17">
                  <c:v>0</c:v>
                </c:pt>
                <c:pt idx="18">
                  <c:v>0</c:v>
                </c:pt>
                <c:pt idx="19">
                  <c:v>0</c:v>
                </c:pt>
                <c:pt idx="20">
                  <c:v>0.11806375442739001</c:v>
                </c:pt>
                <c:pt idx="21">
                  <c:v>7.8709169618260993E-2</c:v>
                </c:pt>
                <c:pt idx="22">
                  <c:v>0</c:v>
                </c:pt>
                <c:pt idx="23">
                  <c:v>0</c:v>
                </c:pt>
                <c:pt idx="24">
                  <c:v>0</c:v>
                </c:pt>
                <c:pt idx="25">
                  <c:v>0</c:v>
                </c:pt>
                <c:pt idx="26">
                  <c:v>0</c:v>
                </c:pt>
                <c:pt idx="27">
                  <c:v>0</c:v>
                </c:pt>
                <c:pt idx="28">
                  <c:v>0.11792452830189</c:v>
                </c:pt>
                <c:pt idx="29">
                  <c:v>3.9323633503736001E-2</c:v>
                </c:pt>
                <c:pt idx="30">
                  <c:v>0</c:v>
                </c:pt>
                <c:pt idx="31">
                  <c:v>0</c:v>
                </c:pt>
                <c:pt idx="32">
                  <c:v>0</c:v>
                </c:pt>
                <c:pt idx="33">
                  <c:v>0</c:v>
                </c:pt>
                <c:pt idx="34">
                  <c:v>7.8523753435413998E-2</c:v>
                </c:pt>
                <c:pt idx="35">
                  <c:v>0</c:v>
                </c:pt>
                <c:pt idx="36">
                  <c:v>0</c:v>
                </c:pt>
                <c:pt idx="37">
                  <c:v>0.15680125441004</c:v>
                </c:pt>
                <c:pt idx="38">
                  <c:v>0</c:v>
                </c:pt>
                <c:pt idx="39">
                  <c:v>0</c:v>
                </c:pt>
                <c:pt idx="40">
                  <c:v>0</c:v>
                </c:pt>
                <c:pt idx="41">
                  <c:v>0.1174168297456</c:v>
                </c:pt>
                <c:pt idx="42">
                  <c:v>0</c:v>
                </c:pt>
                <c:pt idx="43">
                  <c:v>0</c:v>
                </c:pt>
                <c:pt idx="44">
                  <c:v>7.8125E-2</c:v>
                </c:pt>
                <c:pt idx="45">
                  <c:v>1.953125E-2</c:v>
                </c:pt>
                <c:pt idx="46">
                  <c:v>0</c:v>
                </c:pt>
                <c:pt idx="47">
                  <c:v>0</c:v>
                </c:pt>
                <c:pt idx="48">
                  <c:v>0</c:v>
                </c:pt>
                <c:pt idx="49">
                  <c:v>0</c:v>
                </c:pt>
                <c:pt idx="50">
                  <c:v>0</c:v>
                </c:pt>
                <c:pt idx="51">
                  <c:v>0</c:v>
                </c:pt>
                <c:pt idx="52">
                  <c:v>3.8955979742891E-2</c:v>
                </c:pt>
                <c:pt idx="53">
                  <c:v>0</c:v>
                </c:pt>
                <c:pt idx="54">
                  <c:v>0</c:v>
                </c:pt>
                <c:pt idx="55">
                  <c:v>0</c:v>
                </c:pt>
                <c:pt idx="56">
                  <c:v>0</c:v>
                </c:pt>
                <c:pt idx="57">
                  <c:v>0</c:v>
                </c:pt>
                <c:pt idx="58">
                  <c:v>3.8774718883287998E-2</c:v>
                </c:pt>
                <c:pt idx="59">
                  <c:v>0</c:v>
                </c:pt>
                <c:pt idx="60">
                  <c:v>0</c:v>
                </c:pt>
                <c:pt idx="61">
                  <c:v>0</c:v>
                </c:pt>
                <c:pt idx="62">
                  <c:v>0</c:v>
                </c:pt>
              </c:numCache>
            </c:numRef>
          </c:val>
          <c:smooth val="0"/>
          <c:extLst>
            <c:ext xmlns:c16="http://schemas.microsoft.com/office/drawing/2014/chart" uri="{C3380CC4-5D6E-409C-BE32-E72D297353CC}">
              <c16:uniqueId val="{00000003-E410-4702-8AB3-57458E4D17F2}"/>
            </c:ext>
          </c:extLst>
        </c:ser>
        <c:ser>
          <c:idx val="4"/>
          <c:order val="4"/>
          <c:tx>
            <c:strRef>
              <c:f>Sheet1!$F$1</c:f>
              <c:strCache>
                <c:ptCount val="1"/>
                <c:pt idx="0">
                  <c:v>@Dextra_digital</c:v>
                </c:pt>
              </c:strCache>
            </c:strRef>
          </c:tx>
          <c:spPr>
            <a:ln w="28575" cap="rnd">
              <a:solidFill>
                <a:schemeClr val="accent5"/>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Sheet1!$F$2:$F$64</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numCache>
            </c:numRef>
          </c:val>
          <c:smooth val="0"/>
          <c:extLst>
            <c:ext xmlns:c16="http://schemas.microsoft.com/office/drawing/2014/chart" uri="{C3380CC4-5D6E-409C-BE32-E72D297353CC}">
              <c16:uniqueId val="{00000004-E410-4702-8AB3-57458E4D17F2}"/>
            </c:ext>
          </c:extLst>
        </c:ser>
        <c:dLbls>
          <c:showLegendKey val="0"/>
          <c:showVal val="0"/>
          <c:showCatName val="0"/>
          <c:showSerName val="0"/>
          <c:showPercent val="0"/>
          <c:showBubbleSize val="0"/>
        </c:dLbls>
        <c:smooth val="0"/>
        <c:axId val="534800152"/>
        <c:axId val="534794576"/>
      </c:lineChart>
      <c:dateAx>
        <c:axId val="534800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794576"/>
        <c:crosses val="autoZero"/>
        <c:auto val="1"/>
        <c:lblOffset val="100"/>
        <c:baseTimeUnit val="days"/>
      </c:dateAx>
      <c:valAx>
        <c:axId val="534794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800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@ibmbrasil</c:v>
                </c:pt>
              </c:strCache>
            </c:strRef>
          </c:tx>
          <c:spPr>
            <a:ln w="28575" cap="rnd">
              <a:solidFill>
                <a:schemeClr val="accent1"/>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Sheet1!$B$2:$B$64</c:f>
              <c:numCache>
                <c:formatCode>General</c:formatCode>
                <c:ptCount val="63"/>
                <c:pt idx="0">
                  <c:v>7</c:v>
                </c:pt>
                <c:pt idx="1">
                  <c:v>4</c:v>
                </c:pt>
                <c:pt idx="2">
                  <c:v>8</c:v>
                </c:pt>
                <c:pt idx="3">
                  <c:v>14</c:v>
                </c:pt>
                <c:pt idx="4">
                  <c:v>9</c:v>
                </c:pt>
                <c:pt idx="5">
                  <c:v>5</c:v>
                </c:pt>
                <c:pt idx="6">
                  <c:v>12</c:v>
                </c:pt>
                <c:pt idx="7">
                  <c:v>7</c:v>
                </c:pt>
                <c:pt idx="8">
                  <c:v>8</c:v>
                </c:pt>
                <c:pt idx="9">
                  <c:v>7</c:v>
                </c:pt>
                <c:pt idx="10">
                  <c:v>2</c:v>
                </c:pt>
                <c:pt idx="11">
                  <c:v>6</c:v>
                </c:pt>
                <c:pt idx="12">
                  <c:v>5</c:v>
                </c:pt>
                <c:pt idx="13">
                  <c:v>8</c:v>
                </c:pt>
                <c:pt idx="14">
                  <c:v>6</c:v>
                </c:pt>
                <c:pt idx="15">
                  <c:v>5</c:v>
                </c:pt>
                <c:pt idx="16">
                  <c:v>5</c:v>
                </c:pt>
                <c:pt idx="17">
                  <c:v>4</c:v>
                </c:pt>
                <c:pt idx="18">
                  <c:v>7</c:v>
                </c:pt>
                <c:pt idx="19">
                  <c:v>3</c:v>
                </c:pt>
                <c:pt idx="20">
                  <c:v>7</c:v>
                </c:pt>
                <c:pt idx="21">
                  <c:v>1</c:v>
                </c:pt>
                <c:pt idx="22">
                  <c:v>7</c:v>
                </c:pt>
                <c:pt idx="23">
                  <c:v>4</c:v>
                </c:pt>
                <c:pt idx="24">
                  <c:v>0</c:v>
                </c:pt>
                <c:pt idx="25">
                  <c:v>3</c:v>
                </c:pt>
                <c:pt idx="26">
                  <c:v>5</c:v>
                </c:pt>
                <c:pt idx="27">
                  <c:v>4</c:v>
                </c:pt>
                <c:pt idx="28">
                  <c:v>3</c:v>
                </c:pt>
                <c:pt idx="29">
                  <c:v>5</c:v>
                </c:pt>
                <c:pt idx="30">
                  <c:v>4</c:v>
                </c:pt>
                <c:pt idx="31">
                  <c:v>5</c:v>
                </c:pt>
                <c:pt idx="32">
                  <c:v>1</c:v>
                </c:pt>
                <c:pt idx="33">
                  <c:v>2</c:v>
                </c:pt>
                <c:pt idx="34">
                  <c:v>1</c:v>
                </c:pt>
                <c:pt idx="35">
                  <c:v>4</c:v>
                </c:pt>
                <c:pt idx="36">
                  <c:v>4</c:v>
                </c:pt>
                <c:pt idx="37">
                  <c:v>3</c:v>
                </c:pt>
                <c:pt idx="38">
                  <c:v>2</c:v>
                </c:pt>
                <c:pt idx="39">
                  <c:v>2</c:v>
                </c:pt>
                <c:pt idx="40">
                  <c:v>0</c:v>
                </c:pt>
                <c:pt idx="41">
                  <c:v>5</c:v>
                </c:pt>
                <c:pt idx="42">
                  <c:v>3</c:v>
                </c:pt>
                <c:pt idx="43">
                  <c:v>27</c:v>
                </c:pt>
                <c:pt idx="44">
                  <c:v>9</c:v>
                </c:pt>
                <c:pt idx="45">
                  <c:v>12</c:v>
                </c:pt>
                <c:pt idx="46">
                  <c:v>8</c:v>
                </c:pt>
                <c:pt idx="47">
                  <c:v>6</c:v>
                </c:pt>
                <c:pt idx="48">
                  <c:v>4</c:v>
                </c:pt>
                <c:pt idx="49">
                  <c:v>8</c:v>
                </c:pt>
                <c:pt idx="50">
                  <c:v>9</c:v>
                </c:pt>
                <c:pt idx="51">
                  <c:v>3</c:v>
                </c:pt>
                <c:pt idx="52">
                  <c:v>2</c:v>
                </c:pt>
                <c:pt idx="53">
                  <c:v>1</c:v>
                </c:pt>
                <c:pt idx="54">
                  <c:v>0</c:v>
                </c:pt>
                <c:pt idx="55">
                  <c:v>12</c:v>
                </c:pt>
                <c:pt idx="56">
                  <c:v>16</c:v>
                </c:pt>
                <c:pt idx="57">
                  <c:v>6</c:v>
                </c:pt>
                <c:pt idx="58">
                  <c:v>7</c:v>
                </c:pt>
                <c:pt idx="59">
                  <c:v>3</c:v>
                </c:pt>
                <c:pt idx="60">
                  <c:v>4</c:v>
                </c:pt>
                <c:pt idx="61">
                  <c:v>1</c:v>
                </c:pt>
                <c:pt idx="62">
                  <c:v>1</c:v>
                </c:pt>
              </c:numCache>
            </c:numRef>
          </c:val>
          <c:smooth val="0"/>
          <c:extLst>
            <c:ext xmlns:c16="http://schemas.microsoft.com/office/drawing/2014/chart" uri="{C3380CC4-5D6E-409C-BE32-E72D297353CC}">
              <c16:uniqueId val="{00000000-8961-4F62-B880-B10159C411BE}"/>
            </c:ext>
          </c:extLst>
        </c:ser>
        <c:ser>
          <c:idx val="1"/>
          <c:order val="1"/>
          <c:tx>
            <c:strRef>
              <c:f>Sheet1!$C$1</c:f>
              <c:strCache>
                <c:ptCount val="1"/>
                <c:pt idx="0">
                  <c:v>@ciandt_BR</c:v>
                </c:pt>
              </c:strCache>
            </c:strRef>
          </c:tx>
          <c:spPr>
            <a:ln w="28575" cap="rnd">
              <a:solidFill>
                <a:schemeClr val="accent2"/>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Sheet1!$C$2:$C$64</c:f>
              <c:numCache>
                <c:formatCode>General</c:formatCode>
                <c:ptCount val="63"/>
                <c:pt idx="0">
                  <c:v>0</c:v>
                </c:pt>
                <c:pt idx="1">
                  <c:v>0</c:v>
                </c:pt>
                <c:pt idx="2">
                  <c:v>0</c:v>
                </c:pt>
                <c:pt idx="3">
                  <c:v>0</c:v>
                </c:pt>
                <c:pt idx="4">
                  <c:v>1</c:v>
                </c:pt>
                <c:pt idx="5">
                  <c:v>0</c:v>
                </c:pt>
                <c:pt idx="6">
                  <c:v>0</c:v>
                </c:pt>
                <c:pt idx="7">
                  <c:v>3</c:v>
                </c:pt>
                <c:pt idx="8">
                  <c:v>1</c:v>
                </c:pt>
                <c:pt idx="9">
                  <c:v>0</c:v>
                </c:pt>
                <c:pt idx="10">
                  <c:v>0</c:v>
                </c:pt>
                <c:pt idx="11">
                  <c:v>0</c:v>
                </c:pt>
                <c:pt idx="12">
                  <c:v>0</c:v>
                </c:pt>
                <c:pt idx="13">
                  <c:v>0</c:v>
                </c:pt>
                <c:pt idx="14">
                  <c:v>0</c:v>
                </c:pt>
                <c:pt idx="15">
                  <c:v>0</c:v>
                </c:pt>
                <c:pt idx="16">
                  <c:v>0</c:v>
                </c:pt>
                <c:pt idx="17">
                  <c:v>2</c:v>
                </c:pt>
                <c:pt idx="18">
                  <c:v>2</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1</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1</c:v>
                </c:pt>
                <c:pt idx="57">
                  <c:v>0</c:v>
                </c:pt>
                <c:pt idx="58">
                  <c:v>0</c:v>
                </c:pt>
                <c:pt idx="59">
                  <c:v>0</c:v>
                </c:pt>
                <c:pt idx="60">
                  <c:v>0</c:v>
                </c:pt>
                <c:pt idx="61">
                  <c:v>0</c:v>
                </c:pt>
                <c:pt idx="62">
                  <c:v>0</c:v>
                </c:pt>
              </c:numCache>
            </c:numRef>
          </c:val>
          <c:smooth val="0"/>
          <c:extLst>
            <c:ext xmlns:c16="http://schemas.microsoft.com/office/drawing/2014/chart" uri="{C3380CC4-5D6E-409C-BE32-E72D297353CC}">
              <c16:uniqueId val="{00000001-8961-4F62-B880-B10159C411BE}"/>
            </c:ext>
          </c:extLst>
        </c:ser>
        <c:ser>
          <c:idx val="2"/>
          <c:order val="2"/>
          <c:tx>
            <c:strRef>
              <c:f>Sheet1!$D$1</c:f>
              <c:strCache>
                <c:ptCount val="1"/>
                <c:pt idx="0">
                  <c:v>@accenture_br</c:v>
                </c:pt>
              </c:strCache>
            </c:strRef>
          </c:tx>
          <c:spPr>
            <a:ln w="28575" cap="rnd">
              <a:solidFill>
                <a:schemeClr val="accent3"/>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Sheet1!$D$2:$D$64</c:f>
              <c:numCache>
                <c:formatCode>General</c:formatCode>
                <c:ptCount val="63"/>
                <c:pt idx="0">
                  <c:v>0</c:v>
                </c:pt>
                <c:pt idx="1">
                  <c:v>1</c:v>
                </c:pt>
                <c:pt idx="2">
                  <c:v>1</c:v>
                </c:pt>
                <c:pt idx="3">
                  <c:v>1</c:v>
                </c:pt>
                <c:pt idx="4">
                  <c:v>1</c:v>
                </c:pt>
                <c:pt idx="5">
                  <c:v>0</c:v>
                </c:pt>
                <c:pt idx="6">
                  <c:v>1</c:v>
                </c:pt>
                <c:pt idx="7">
                  <c:v>1</c:v>
                </c:pt>
                <c:pt idx="8">
                  <c:v>1</c:v>
                </c:pt>
                <c:pt idx="9">
                  <c:v>1</c:v>
                </c:pt>
                <c:pt idx="10">
                  <c:v>0</c:v>
                </c:pt>
                <c:pt idx="11">
                  <c:v>0</c:v>
                </c:pt>
                <c:pt idx="12">
                  <c:v>0</c:v>
                </c:pt>
                <c:pt idx="13">
                  <c:v>0</c:v>
                </c:pt>
                <c:pt idx="14">
                  <c:v>0</c:v>
                </c:pt>
                <c:pt idx="15">
                  <c:v>0</c:v>
                </c:pt>
                <c:pt idx="16">
                  <c:v>0</c:v>
                </c:pt>
                <c:pt idx="17">
                  <c:v>0</c:v>
                </c:pt>
                <c:pt idx="18">
                  <c:v>0</c:v>
                </c:pt>
                <c:pt idx="19">
                  <c:v>0</c:v>
                </c:pt>
                <c:pt idx="20">
                  <c:v>1</c:v>
                </c:pt>
                <c:pt idx="21">
                  <c:v>0</c:v>
                </c:pt>
                <c:pt idx="22">
                  <c:v>0</c:v>
                </c:pt>
                <c:pt idx="23">
                  <c:v>1</c:v>
                </c:pt>
                <c:pt idx="24">
                  <c:v>0</c:v>
                </c:pt>
                <c:pt idx="25">
                  <c:v>0</c:v>
                </c:pt>
                <c:pt idx="26">
                  <c:v>0</c:v>
                </c:pt>
                <c:pt idx="27">
                  <c:v>1</c:v>
                </c:pt>
                <c:pt idx="28">
                  <c:v>1</c:v>
                </c:pt>
                <c:pt idx="29">
                  <c:v>0</c:v>
                </c:pt>
                <c:pt idx="30">
                  <c:v>0</c:v>
                </c:pt>
                <c:pt idx="31">
                  <c:v>0</c:v>
                </c:pt>
                <c:pt idx="32">
                  <c:v>0</c:v>
                </c:pt>
                <c:pt idx="33">
                  <c:v>0</c:v>
                </c:pt>
                <c:pt idx="34">
                  <c:v>0</c:v>
                </c:pt>
                <c:pt idx="35">
                  <c:v>0</c:v>
                </c:pt>
                <c:pt idx="36">
                  <c:v>3</c:v>
                </c:pt>
                <c:pt idx="37">
                  <c:v>0</c:v>
                </c:pt>
                <c:pt idx="38">
                  <c:v>1</c:v>
                </c:pt>
                <c:pt idx="39">
                  <c:v>1</c:v>
                </c:pt>
                <c:pt idx="40">
                  <c:v>0</c:v>
                </c:pt>
                <c:pt idx="41">
                  <c:v>0</c:v>
                </c:pt>
                <c:pt idx="42">
                  <c:v>0</c:v>
                </c:pt>
                <c:pt idx="43">
                  <c:v>0</c:v>
                </c:pt>
                <c:pt idx="44">
                  <c:v>0</c:v>
                </c:pt>
                <c:pt idx="45">
                  <c:v>3</c:v>
                </c:pt>
                <c:pt idx="46">
                  <c:v>1</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numCache>
            </c:numRef>
          </c:val>
          <c:smooth val="0"/>
          <c:extLst>
            <c:ext xmlns:c16="http://schemas.microsoft.com/office/drawing/2014/chart" uri="{C3380CC4-5D6E-409C-BE32-E72D297353CC}">
              <c16:uniqueId val="{00000002-8961-4F62-B880-B10159C411BE}"/>
            </c:ext>
          </c:extLst>
        </c:ser>
        <c:ser>
          <c:idx val="3"/>
          <c:order val="3"/>
          <c:tx>
            <c:strRef>
              <c:f>Sheet1!$E$1</c:f>
              <c:strCache>
                <c:ptCount val="1"/>
                <c:pt idx="0">
                  <c:v>@DeloitteBR</c:v>
                </c:pt>
              </c:strCache>
            </c:strRef>
          </c:tx>
          <c:spPr>
            <a:ln w="28575" cap="rnd">
              <a:solidFill>
                <a:schemeClr val="accent4"/>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Sheet1!$E$2:$E$64</c:f>
              <c:numCache>
                <c:formatCode>General</c:formatCode>
                <c:ptCount val="63"/>
                <c:pt idx="0">
                  <c:v>0</c:v>
                </c:pt>
                <c:pt idx="1">
                  <c:v>0</c:v>
                </c:pt>
                <c:pt idx="2">
                  <c:v>0</c:v>
                </c:pt>
                <c:pt idx="3">
                  <c:v>0</c:v>
                </c:pt>
                <c:pt idx="4">
                  <c:v>0</c:v>
                </c:pt>
                <c:pt idx="5">
                  <c:v>0</c:v>
                </c:pt>
                <c:pt idx="6">
                  <c:v>0</c:v>
                </c:pt>
                <c:pt idx="7">
                  <c:v>1</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2</c:v>
                </c:pt>
                <c:pt idx="24">
                  <c:v>0</c:v>
                </c:pt>
                <c:pt idx="25">
                  <c:v>0</c:v>
                </c:pt>
                <c:pt idx="26">
                  <c:v>0</c:v>
                </c:pt>
                <c:pt idx="27">
                  <c:v>0</c:v>
                </c:pt>
                <c:pt idx="28">
                  <c:v>1</c:v>
                </c:pt>
                <c:pt idx="29">
                  <c:v>0</c:v>
                </c:pt>
                <c:pt idx="30">
                  <c:v>0</c:v>
                </c:pt>
                <c:pt idx="31">
                  <c:v>0</c:v>
                </c:pt>
                <c:pt idx="32">
                  <c:v>1</c:v>
                </c:pt>
                <c:pt idx="33">
                  <c:v>0</c:v>
                </c:pt>
                <c:pt idx="34">
                  <c:v>0</c:v>
                </c:pt>
                <c:pt idx="35">
                  <c:v>0</c:v>
                </c:pt>
                <c:pt idx="36">
                  <c:v>0</c:v>
                </c:pt>
                <c:pt idx="37">
                  <c:v>0</c:v>
                </c:pt>
                <c:pt idx="38">
                  <c:v>0</c:v>
                </c:pt>
                <c:pt idx="39">
                  <c:v>0</c:v>
                </c:pt>
                <c:pt idx="40">
                  <c:v>0</c:v>
                </c:pt>
                <c:pt idx="41">
                  <c:v>0</c:v>
                </c:pt>
                <c:pt idx="42">
                  <c:v>0</c:v>
                </c:pt>
                <c:pt idx="43">
                  <c:v>1</c:v>
                </c:pt>
                <c:pt idx="44">
                  <c:v>0</c:v>
                </c:pt>
                <c:pt idx="45">
                  <c:v>0</c:v>
                </c:pt>
                <c:pt idx="46">
                  <c:v>0</c:v>
                </c:pt>
                <c:pt idx="47">
                  <c:v>0</c:v>
                </c:pt>
                <c:pt idx="48">
                  <c:v>0</c:v>
                </c:pt>
                <c:pt idx="49">
                  <c:v>0</c:v>
                </c:pt>
                <c:pt idx="50">
                  <c:v>0</c:v>
                </c:pt>
                <c:pt idx="51">
                  <c:v>0</c:v>
                </c:pt>
                <c:pt idx="52">
                  <c:v>0</c:v>
                </c:pt>
                <c:pt idx="53">
                  <c:v>0</c:v>
                </c:pt>
                <c:pt idx="54">
                  <c:v>0</c:v>
                </c:pt>
                <c:pt idx="55">
                  <c:v>2</c:v>
                </c:pt>
                <c:pt idx="56">
                  <c:v>0</c:v>
                </c:pt>
                <c:pt idx="57">
                  <c:v>0</c:v>
                </c:pt>
                <c:pt idx="58">
                  <c:v>0</c:v>
                </c:pt>
                <c:pt idx="59">
                  <c:v>0</c:v>
                </c:pt>
                <c:pt idx="60">
                  <c:v>0</c:v>
                </c:pt>
                <c:pt idx="61">
                  <c:v>0</c:v>
                </c:pt>
                <c:pt idx="62">
                  <c:v>0</c:v>
                </c:pt>
              </c:numCache>
            </c:numRef>
          </c:val>
          <c:smooth val="0"/>
          <c:extLst>
            <c:ext xmlns:c16="http://schemas.microsoft.com/office/drawing/2014/chart" uri="{C3380CC4-5D6E-409C-BE32-E72D297353CC}">
              <c16:uniqueId val="{00000003-8961-4F62-B880-B10159C411BE}"/>
            </c:ext>
          </c:extLst>
        </c:ser>
        <c:ser>
          <c:idx val="4"/>
          <c:order val="4"/>
          <c:tx>
            <c:strRef>
              <c:f>Sheet1!$F$1</c:f>
              <c:strCache>
                <c:ptCount val="1"/>
                <c:pt idx="0">
                  <c:v>@Dextra_digital</c:v>
                </c:pt>
              </c:strCache>
            </c:strRef>
          </c:tx>
          <c:spPr>
            <a:ln w="28575" cap="rnd">
              <a:solidFill>
                <a:schemeClr val="accent5"/>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Sheet1!$F$2:$F$64</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numCache>
            </c:numRef>
          </c:val>
          <c:smooth val="0"/>
          <c:extLst>
            <c:ext xmlns:c16="http://schemas.microsoft.com/office/drawing/2014/chart" uri="{C3380CC4-5D6E-409C-BE32-E72D297353CC}">
              <c16:uniqueId val="{00000004-8961-4F62-B880-B10159C411BE}"/>
            </c:ext>
          </c:extLst>
        </c:ser>
        <c:dLbls>
          <c:showLegendKey val="0"/>
          <c:showVal val="0"/>
          <c:showCatName val="0"/>
          <c:showSerName val="0"/>
          <c:showPercent val="0"/>
          <c:showBubbleSize val="0"/>
        </c:dLbls>
        <c:smooth val="0"/>
        <c:axId val="534796544"/>
        <c:axId val="534791952"/>
      </c:lineChart>
      <c:dateAx>
        <c:axId val="534796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791952"/>
        <c:crosses val="autoZero"/>
        <c:auto val="1"/>
        <c:lblOffset val="100"/>
        <c:baseTimeUnit val="days"/>
      </c:dateAx>
      <c:valAx>
        <c:axId val="534791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79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Sheet1!$A$2:$A$6</c:f>
              <c:strCache>
                <c:ptCount val="5"/>
                <c:pt idx="0">
                  <c:v>@ibmbrasil</c:v>
                </c:pt>
                <c:pt idx="1">
                  <c:v>@ciandt_BR</c:v>
                </c:pt>
                <c:pt idx="2">
                  <c:v>@accenture_br</c:v>
                </c:pt>
                <c:pt idx="3">
                  <c:v>@DeloitteBR</c:v>
                </c:pt>
                <c:pt idx="4">
                  <c:v>@Dextra_digital</c:v>
                </c:pt>
              </c:strCache>
            </c:strRef>
          </c:cat>
          <c:val>
            <c:numRef>
              <c:f>Sheet1!$B$2:$B$6</c:f>
              <c:numCache>
                <c:formatCode>General</c:formatCode>
                <c:ptCount val="5"/>
                <c:pt idx="0">
                  <c:v>1709</c:v>
                </c:pt>
                <c:pt idx="1">
                  <c:v>157</c:v>
                </c:pt>
                <c:pt idx="2">
                  <c:v>7750</c:v>
                </c:pt>
                <c:pt idx="3">
                  <c:v>43</c:v>
                </c:pt>
                <c:pt idx="4">
                  <c:v>0</c:v>
                </c:pt>
              </c:numCache>
            </c:numRef>
          </c:val>
          <c:extLst>
            <c:ext xmlns:c16="http://schemas.microsoft.com/office/drawing/2014/chart" uri="{C3380CC4-5D6E-409C-BE32-E72D297353CC}">
              <c16:uniqueId val="{00000000-6F37-4525-B52C-2290082EE20D}"/>
            </c:ext>
          </c:extLst>
        </c:ser>
        <c:dLbls>
          <c:showLegendKey val="0"/>
          <c:showVal val="0"/>
          <c:showCatName val="0"/>
          <c:showSerName val="0"/>
          <c:showPercent val="0"/>
          <c:showBubbleSize val="0"/>
        </c:dLbls>
        <c:gapWidth val="219"/>
        <c:overlap val="-27"/>
        <c:axId val="534843120"/>
        <c:axId val="534743408"/>
      </c:barChart>
      <c:catAx>
        <c:axId val="534843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743408"/>
        <c:crosses val="autoZero"/>
        <c:auto val="1"/>
        <c:lblAlgn val="ctr"/>
        <c:lblOffset val="100"/>
        <c:noMultiLvlLbl val="0"/>
      </c:catAx>
      <c:valAx>
        <c:axId val="534743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843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@ibmbrasil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4.5399663093117E-2</c:v>
                </c:pt>
                <c:pt idx="1">
                  <c:v>4.0019863874040003E-2</c:v>
                </c:pt>
                <c:pt idx="2">
                  <c:v>2.6874653112493999E-2</c:v>
                </c:pt>
                <c:pt idx="3">
                  <c:v>3.9922491942473E-2</c:v>
                </c:pt>
                <c:pt idx="4">
                  <c:v>4.8564250869044E-2</c:v>
                </c:pt>
                <c:pt idx="5">
                  <c:v>0.10126680882969</c:v>
                </c:pt>
                <c:pt idx="6">
                  <c:v>6.8160352096905005E-2</c:v>
                </c:pt>
              </c:numCache>
            </c:numRef>
          </c:val>
          <c:extLst>
            <c:ext xmlns:c16="http://schemas.microsoft.com/office/drawing/2014/chart" uri="{C3380CC4-5D6E-409C-BE32-E72D297353CC}">
              <c16:uniqueId val="{00000000-8A24-4585-A5F0-325F09E8A2B4}"/>
            </c:ext>
          </c:extLst>
        </c:ser>
        <c:ser>
          <c:idx val="1"/>
          <c:order val="1"/>
          <c:tx>
            <c:strRef>
              <c:f>Sheet1!$C$1</c:f>
              <c:strCache>
                <c:ptCount val="1"/>
                <c:pt idx="0">
                  <c:v>@ciandt_BR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0.26164311878598001</c:v>
                </c:pt>
                <c:pt idx="1">
                  <c:v>0.38723181580324001</c:v>
                </c:pt>
                <c:pt idx="2">
                  <c:v>0.28257456828885003</c:v>
                </c:pt>
                <c:pt idx="3">
                  <c:v>0.19466248037677</c:v>
                </c:pt>
                <c:pt idx="4">
                  <c:v>0.18838304552589999</c:v>
                </c:pt>
              </c:numCache>
            </c:numRef>
          </c:val>
          <c:extLst>
            <c:ext xmlns:c16="http://schemas.microsoft.com/office/drawing/2014/chart" uri="{C3380CC4-5D6E-409C-BE32-E72D297353CC}">
              <c16:uniqueId val="{00000001-8A24-4585-A5F0-325F09E8A2B4}"/>
            </c:ext>
          </c:extLst>
        </c:ser>
        <c:ser>
          <c:idx val="2"/>
          <c:order val="2"/>
          <c:tx>
            <c:strRef>
              <c:f>Sheet1!$D$1</c:f>
              <c:strCache>
                <c:ptCount val="1"/>
                <c:pt idx="0">
                  <c:v>@accenture_br</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1.1098942757254999</c:v>
                </c:pt>
                <c:pt idx="1">
                  <c:v>0.70890021481825005</c:v>
                </c:pt>
                <c:pt idx="2">
                  <c:v>0.70553051682742995</c:v>
                </c:pt>
                <c:pt idx="3">
                  <c:v>0.70131839433890997</c:v>
                </c:pt>
                <c:pt idx="4">
                  <c:v>1.5281580388358</c:v>
                </c:pt>
              </c:numCache>
            </c:numRef>
          </c:val>
          <c:extLst>
            <c:ext xmlns:c16="http://schemas.microsoft.com/office/drawing/2014/chart" uri="{C3380CC4-5D6E-409C-BE32-E72D297353CC}">
              <c16:uniqueId val="{00000002-8A24-4585-A5F0-325F09E8A2B4}"/>
            </c:ext>
          </c:extLst>
        </c:ser>
        <c:ser>
          <c:idx val="3"/>
          <c:order val="3"/>
          <c:tx>
            <c:strRef>
              <c:f>Sheet1!$E$1</c:f>
              <c:strCache>
                <c:ptCount val="1"/>
                <c:pt idx="0">
                  <c:v>@DeloitteBR</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7.7760497667185E-2</c:v>
                </c:pt>
                <c:pt idx="1">
                  <c:v>7.7760497667185E-2</c:v>
                </c:pt>
                <c:pt idx="2">
                  <c:v>5.5543212619417999E-3</c:v>
                </c:pt>
                <c:pt idx="3">
                  <c:v>7.7760497667185E-2</c:v>
                </c:pt>
                <c:pt idx="4">
                  <c:v>3.1104199066873998E-2</c:v>
                </c:pt>
              </c:numCache>
            </c:numRef>
          </c:val>
          <c:extLst>
            <c:ext xmlns:c16="http://schemas.microsoft.com/office/drawing/2014/chart" uri="{C3380CC4-5D6E-409C-BE32-E72D297353CC}">
              <c16:uniqueId val="{00000003-8A24-4585-A5F0-325F09E8A2B4}"/>
            </c:ext>
          </c:extLst>
        </c:ser>
        <c:ser>
          <c:idx val="4"/>
          <c:order val="4"/>
          <c:tx>
            <c:strRef>
              <c:f>Sheet1!$F$1</c:f>
              <c:strCache>
                <c:ptCount val="1"/>
                <c:pt idx="0">
                  <c:v>@Dextra_digital</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numCache>
            </c:numRef>
          </c:val>
          <c:extLst>
            <c:ext xmlns:c16="http://schemas.microsoft.com/office/drawing/2014/chart" uri="{C3380CC4-5D6E-409C-BE32-E72D297353CC}">
              <c16:uniqueId val="{00000004-8A24-4585-A5F0-325F09E8A2B4}"/>
            </c:ext>
          </c:extLst>
        </c:ser>
        <c:dLbls>
          <c:showLegendKey val="0"/>
          <c:showVal val="0"/>
          <c:showCatName val="0"/>
          <c:showSerName val="0"/>
          <c:showPercent val="0"/>
          <c:showBubbleSize val="0"/>
        </c:dLbls>
        <c:gapWidth val="219"/>
        <c:overlap val="-27"/>
        <c:axId val="534745048"/>
        <c:axId val="534740128"/>
      </c:barChart>
      <c:catAx>
        <c:axId val="534745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740128"/>
        <c:crosses val="autoZero"/>
        <c:auto val="1"/>
        <c:lblAlgn val="ctr"/>
        <c:lblOffset val="100"/>
        <c:noMultiLvlLbl val="0"/>
      </c:catAx>
      <c:valAx>
        <c:axId val="534740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74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IBM</c:v>
                </c:pt>
              </c:strCache>
            </c:strRef>
          </c:tx>
          <c:spPr>
            <a:ln w="28575" cap="rnd">
              <a:solidFill>
                <a:schemeClr val="accent1"/>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Sheet1!$B$2:$B$64</c:f>
              <c:numCache>
                <c:formatCode>General</c:formatCode>
                <c:ptCount val="63"/>
                <c:pt idx="0">
                  <c:v>5.1678038923273001E-3</c:v>
                </c:pt>
                <c:pt idx="1">
                  <c:v>6.1359549313495E-3</c:v>
                </c:pt>
                <c:pt idx="2">
                  <c:v>6.6937380264993004E-4</c:v>
                </c:pt>
                <c:pt idx="3">
                  <c:v>2.3108048080353999E-3</c:v>
                </c:pt>
                <c:pt idx="4">
                  <c:v>0</c:v>
                </c:pt>
                <c:pt idx="5">
                  <c:v>3.3064077447336E-4</c:v>
                </c:pt>
                <c:pt idx="6">
                  <c:v>2.6154708988636001E-4</c:v>
                </c:pt>
                <c:pt idx="7">
                  <c:v>3.1312156941043002E-4</c:v>
                </c:pt>
                <c:pt idx="8">
                  <c:v>1.6004209723186999E-3</c:v>
                </c:pt>
                <c:pt idx="9">
                  <c:v>2.6384470167964001E-4</c:v>
                </c:pt>
                <c:pt idx="10">
                  <c:v>1.6263540671903E-3</c:v>
                </c:pt>
                <c:pt idx="11">
                  <c:v>0</c:v>
                </c:pt>
                <c:pt idx="12">
                  <c:v>2.7663072614952999E-2</c:v>
                </c:pt>
                <c:pt idx="13">
                  <c:v>2.536897848668E-4</c:v>
                </c:pt>
                <c:pt idx="14">
                  <c:v>2.1341907881197001E-4</c:v>
                </c:pt>
                <c:pt idx="15">
                  <c:v>7.0845708180073005E-4</c:v>
                </c:pt>
                <c:pt idx="16">
                  <c:v>5.7909198982374998E-4</c:v>
                </c:pt>
                <c:pt idx="17">
                  <c:v>5.2222602323913E-4</c:v>
                </c:pt>
                <c:pt idx="18">
                  <c:v>0</c:v>
                </c:pt>
                <c:pt idx="19">
                  <c:v>0</c:v>
                </c:pt>
                <c:pt idx="20">
                  <c:v>6.6283816763032001E-4</c:v>
                </c:pt>
                <c:pt idx="21">
                  <c:v>4.5497374289657998E-4</c:v>
                </c:pt>
                <c:pt idx="22">
                  <c:v>6.5469340375764996E-4</c:v>
                </c:pt>
                <c:pt idx="23">
                  <c:v>7.7215678145835004E-4</c:v>
                </c:pt>
                <c:pt idx="24">
                  <c:v>3.4263011441577998E-4</c:v>
                </c:pt>
                <c:pt idx="25">
                  <c:v>2.1882493941966001E-2</c:v>
                </c:pt>
                <c:pt idx="26">
                  <c:v>3.2110334459848001E-4</c:v>
                </c:pt>
                <c:pt idx="27">
                  <c:v>4.3358760487164998E-4</c:v>
                </c:pt>
                <c:pt idx="28">
                  <c:v>5.7137772478366004E-4</c:v>
                </c:pt>
                <c:pt idx="29">
                  <c:v>1.1244613116472E-3</c:v>
                </c:pt>
                <c:pt idx="30">
                  <c:v>3.8055074972668E-4</c:v>
                </c:pt>
                <c:pt idx="31">
                  <c:v>1.62703008455E-3</c:v>
                </c:pt>
                <c:pt idx="32">
                  <c:v>3.0171706139234998E-4</c:v>
                </c:pt>
                <c:pt idx="33">
                  <c:v>3.9500875256236E-4</c:v>
                </c:pt>
                <c:pt idx="34">
                  <c:v>3.8409330519141002E-4</c:v>
                </c:pt>
                <c:pt idx="35">
                  <c:v>1.5278659238888001E-3</c:v>
                </c:pt>
                <c:pt idx="36">
                  <c:v>1.3850858441228999E-3</c:v>
                </c:pt>
                <c:pt idx="37">
                  <c:v>4.8397257354412999E-4</c:v>
                </c:pt>
                <c:pt idx="38">
                  <c:v>1.1431666045500001E-3</c:v>
                </c:pt>
                <c:pt idx="39">
                  <c:v>2.9031354413124001E-3</c:v>
                </c:pt>
                <c:pt idx="40">
                  <c:v>0</c:v>
                </c:pt>
                <c:pt idx="41">
                  <c:v>3.5548818109989999E-4</c:v>
                </c:pt>
                <c:pt idx="42">
                  <c:v>1.6043669659426001E-3</c:v>
                </c:pt>
                <c:pt idx="43">
                  <c:v>3.3002665978142001E-3</c:v>
                </c:pt>
                <c:pt idx="44">
                  <c:v>6.4712494104708E-4</c:v>
                </c:pt>
                <c:pt idx="45">
                  <c:v>4.2007508073637999E-4</c:v>
                </c:pt>
                <c:pt idx="46">
                  <c:v>0</c:v>
                </c:pt>
                <c:pt idx="47">
                  <c:v>8.5954678144754002E-4</c:v>
                </c:pt>
                <c:pt idx="48">
                  <c:v>2.1071504019829E-3</c:v>
                </c:pt>
                <c:pt idx="49">
                  <c:v>7.4284467294918996E-4</c:v>
                </c:pt>
                <c:pt idx="50">
                  <c:v>1.4456765053683001E-3</c:v>
                </c:pt>
                <c:pt idx="51">
                  <c:v>1.8452817411962E-3</c:v>
                </c:pt>
                <c:pt idx="52">
                  <c:v>3.7916232393539999E-4</c:v>
                </c:pt>
                <c:pt idx="53" formatCode="0.00E+00">
                  <c:v>1.2707456857676E-5</c:v>
                </c:pt>
                <c:pt idx="54">
                  <c:v>1.1027862998652E-4</c:v>
                </c:pt>
                <c:pt idx="55">
                  <c:v>1.9377942932806999E-3</c:v>
                </c:pt>
                <c:pt idx="56">
                  <c:v>3.4083257183020999E-3</c:v>
                </c:pt>
                <c:pt idx="57">
                  <c:v>8.0034996568626002E-4</c:v>
                </c:pt>
                <c:pt idx="58">
                  <c:v>1.6270575572497001E-3</c:v>
                </c:pt>
                <c:pt idx="59">
                  <c:v>1.7671263068643999E-4</c:v>
                </c:pt>
                <c:pt idx="60">
                  <c:v>0</c:v>
                </c:pt>
                <c:pt idx="61">
                  <c:v>6.1271093752313999E-4</c:v>
                </c:pt>
                <c:pt idx="62">
                  <c:v>0</c:v>
                </c:pt>
              </c:numCache>
            </c:numRef>
          </c:val>
          <c:smooth val="0"/>
          <c:extLst>
            <c:ext xmlns:c16="http://schemas.microsoft.com/office/drawing/2014/chart" uri="{C3380CC4-5D6E-409C-BE32-E72D297353CC}">
              <c16:uniqueId val="{00000000-3DE7-4FCE-A8E7-4F8CE4D201E2}"/>
            </c:ext>
          </c:extLst>
        </c:ser>
        <c:ser>
          <c:idx val="1"/>
          <c:order val="1"/>
          <c:tx>
            <c:strRef>
              <c:f>Sheet1!$C$1</c:f>
              <c:strCache>
                <c:ptCount val="1"/>
                <c:pt idx="0">
                  <c:v>Deloitte</c:v>
                </c:pt>
              </c:strCache>
            </c:strRef>
          </c:tx>
          <c:spPr>
            <a:ln w="28575" cap="rnd">
              <a:solidFill>
                <a:schemeClr val="accent2"/>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Sheet1!$C$2:$C$64</c:f>
              <c:numCache>
                <c:formatCode>General</c:formatCode>
                <c:ptCount val="63"/>
                <c:pt idx="0">
                  <c:v>2.6043561221322001E-3</c:v>
                </c:pt>
                <c:pt idx="1">
                  <c:v>4.9418469361268997E-3</c:v>
                </c:pt>
                <c:pt idx="2">
                  <c:v>1.8569461948783001E-3</c:v>
                </c:pt>
                <c:pt idx="3">
                  <c:v>3.1327758046240002E-3</c:v>
                </c:pt>
                <c:pt idx="4">
                  <c:v>1.7772479943128001E-3</c:v>
                </c:pt>
                <c:pt idx="5">
                  <c:v>0</c:v>
                </c:pt>
                <c:pt idx="6">
                  <c:v>5.9888292197488001E-3</c:v>
                </c:pt>
                <c:pt idx="7">
                  <c:v>2.7052176302794998E-3</c:v>
                </c:pt>
                <c:pt idx="8">
                  <c:v>1.4179155781657999E-2</c:v>
                </c:pt>
                <c:pt idx="9">
                  <c:v>9.290791763898E-3</c:v>
                </c:pt>
                <c:pt idx="10">
                  <c:v>1.3410712548707999E-3</c:v>
                </c:pt>
                <c:pt idx="11">
                  <c:v>6.4857934323033E-3</c:v>
                </c:pt>
                <c:pt idx="12">
                  <c:v>0</c:v>
                </c:pt>
                <c:pt idx="13">
                  <c:v>1.4908557279908001E-2</c:v>
                </c:pt>
                <c:pt idx="14">
                  <c:v>9.7703852491430009E-3</c:v>
                </c:pt>
                <c:pt idx="15">
                  <c:v>5.4750606829123E-3</c:v>
                </c:pt>
                <c:pt idx="16">
                  <c:v>3.9161376914011999E-4</c:v>
                </c:pt>
                <c:pt idx="17">
                  <c:v>6.3440791361616998E-3</c:v>
                </c:pt>
                <c:pt idx="18">
                  <c:v>0</c:v>
                </c:pt>
                <c:pt idx="19">
                  <c:v>8.7749744832978996E-3</c:v>
                </c:pt>
                <c:pt idx="20">
                  <c:v>3.7925139751299E-3</c:v>
                </c:pt>
                <c:pt idx="21">
                  <c:v>1.2282942996417001E-4</c:v>
                </c:pt>
                <c:pt idx="22">
                  <c:v>2.1229797136706001E-3</c:v>
                </c:pt>
                <c:pt idx="23">
                  <c:v>3.3636284132418999E-3</c:v>
                </c:pt>
                <c:pt idx="24">
                  <c:v>3.0016994470102002E-3</c:v>
                </c:pt>
                <c:pt idx="25">
                  <c:v>0</c:v>
                </c:pt>
                <c:pt idx="26">
                  <c:v>4.0166175628987E-2</c:v>
                </c:pt>
                <c:pt idx="27">
                  <c:v>1.2180289467226999E-3</c:v>
                </c:pt>
                <c:pt idx="28">
                  <c:v>2.8051500437708998E-3</c:v>
                </c:pt>
                <c:pt idx="29">
                  <c:v>2.8729058190972E-3</c:v>
                </c:pt>
                <c:pt idx="30">
                  <c:v>3.8814201489381001E-3</c:v>
                </c:pt>
                <c:pt idx="31">
                  <c:v>1.0998142105849999E-3</c:v>
                </c:pt>
                <c:pt idx="32">
                  <c:v>1.6318136131237001E-2</c:v>
                </c:pt>
                <c:pt idx="33">
                  <c:v>0</c:v>
                </c:pt>
                <c:pt idx="34">
                  <c:v>2.2418167542496998E-3</c:v>
                </c:pt>
                <c:pt idx="35">
                  <c:v>1.3834370355395E-2</c:v>
                </c:pt>
                <c:pt idx="36">
                  <c:v>5.5844361738779996E-3</c:v>
                </c:pt>
                <c:pt idx="37">
                  <c:v>2.0907399841291001E-3</c:v>
                </c:pt>
                <c:pt idx="38">
                  <c:v>1.0149900023485E-3</c:v>
                </c:pt>
                <c:pt idx="39">
                  <c:v>2.6229700834524E-3</c:v>
                </c:pt>
                <c:pt idx="40">
                  <c:v>4.7777161724294002E-3</c:v>
                </c:pt>
                <c:pt idx="41">
                  <c:v>4.6409683959951001E-3</c:v>
                </c:pt>
                <c:pt idx="42">
                  <c:v>4.0585988355225002E-3</c:v>
                </c:pt>
                <c:pt idx="43">
                  <c:v>2.210934412255E-3</c:v>
                </c:pt>
                <c:pt idx="44">
                  <c:v>5.3439329465311E-3</c:v>
                </c:pt>
                <c:pt idx="45">
                  <c:v>2.6107350036702E-2</c:v>
                </c:pt>
                <c:pt idx="46">
                  <c:v>1.446576638135E-2</c:v>
                </c:pt>
                <c:pt idx="47">
                  <c:v>4.4305523943225997E-3</c:v>
                </c:pt>
                <c:pt idx="48">
                  <c:v>4.3172630450500999E-3</c:v>
                </c:pt>
                <c:pt idx="49">
                  <c:v>2.2762344474654998E-3</c:v>
                </c:pt>
                <c:pt idx="50">
                  <c:v>5.3794346552016002E-3</c:v>
                </c:pt>
                <c:pt idx="51">
                  <c:v>3.3526413158511E-3</c:v>
                </c:pt>
                <c:pt idx="52">
                  <c:v>2.0263361425766E-4</c:v>
                </c:pt>
                <c:pt idx="53">
                  <c:v>0</c:v>
                </c:pt>
                <c:pt idx="54">
                  <c:v>5.1655016358574E-3</c:v>
                </c:pt>
                <c:pt idx="55">
                  <c:v>3.8445636028948001E-3</c:v>
                </c:pt>
                <c:pt idx="56">
                  <c:v>2.8054132057467999E-3</c:v>
                </c:pt>
                <c:pt idx="57">
                  <c:v>2.5119035520899998E-3</c:v>
                </c:pt>
                <c:pt idx="58">
                  <c:v>4.9770936664245997E-3</c:v>
                </c:pt>
                <c:pt idx="59">
                  <c:v>6.2528353581674002E-3</c:v>
                </c:pt>
                <c:pt idx="60">
                  <c:v>9.1425711797285005E-4</c:v>
                </c:pt>
                <c:pt idx="61">
                  <c:v>0</c:v>
                </c:pt>
                <c:pt idx="62">
                  <c:v>0</c:v>
                </c:pt>
              </c:numCache>
            </c:numRef>
          </c:val>
          <c:smooth val="0"/>
          <c:extLst>
            <c:ext xmlns:c16="http://schemas.microsoft.com/office/drawing/2014/chart" uri="{C3380CC4-5D6E-409C-BE32-E72D297353CC}">
              <c16:uniqueId val="{00000001-3DE7-4FCE-A8E7-4F8CE4D201E2}"/>
            </c:ext>
          </c:extLst>
        </c:ser>
        <c:ser>
          <c:idx val="2"/>
          <c:order val="2"/>
          <c:tx>
            <c:strRef>
              <c:f>Sheet1!$D$1</c:f>
              <c:strCache>
                <c:ptCount val="1"/>
                <c:pt idx="0">
                  <c:v>Accenture Brasil</c:v>
                </c:pt>
              </c:strCache>
            </c:strRef>
          </c:tx>
          <c:spPr>
            <a:ln w="28575" cap="rnd">
              <a:solidFill>
                <a:schemeClr val="accent3"/>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Sheet1!$D$2:$D$64</c:f>
              <c:numCache>
                <c:formatCode>General</c:formatCode>
                <c:ptCount val="63"/>
                <c:pt idx="0">
                  <c:v>8.7239814070145999E-2</c:v>
                </c:pt>
                <c:pt idx="1">
                  <c:v>0.40392226196467002</c:v>
                </c:pt>
                <c:pt idx="2">
                  <c:v>9.6302525567642003E-2</c:v>
                </c:pt>
                <c:pt idx="3">
                  <c:v>0</c:v>
                </c:pt>
                <c:pt idx="4">
                  <c:v>0</c:v>
                </c:pt>
                <c:pt idx="5">
                  <c:v>0.11082953201553999</c:v>
                </c:pt>
                <c:pt idx="6">
                  <c:v>0.17691824621348001</c:v>
                </c:pt>
                <c:pt idx="7">
                  <c:v>6.3070841709051001E-2</c:v>
                </c:pt>
                <c:pt idx="8">
                  <c:v>3.7056750729344001E-2</c:v>
                </c:pt>
                <c:pt idx="9">
                  <c:v>5.7871149213356003E-2</c:v>
                </c:pt>
                <c:pt idx="10">
                  <c:v>9.2792447501664002E-2</c:v>
                </c:pt>
                <c:pt idx="11">
                  <c:v>0</c:v>
                </c:pt>
                <c:pt idx="12">
                  <c:v>0</c:v>
                </c:pt>
                <c:pt idx="13">
                  <c:v>0.1114295879119</c:v>
                </c:pt>
                <c:pt idx="14">
                  <c:v>0.1771003837175</c:v>
                </c:pt>
                <c:pt idx="15">
                  <c:v>0.35256345807109002</c:v>
                </c:pt>
                <c:pt idx="16">
                  <c:v>8.4331140277490002E-2</c:v>
                </c:pt>
                <c:pt idx="17">
                  <c:v>0.10049624197534</c:v>
                </c:pt>
                <c:pt idx="18">
                  <c:v>0.10816007691383001</c:v>
                </c:pt>
                <c:pt idx="19">
                  <c:v>0</c:v>
                </c:pt>
                <c:pt idx="20">
                  <c:v>0</c:v>
                </c:pt>
                <c:pt idx="21">
                  <c:v>0.1158023639655</c:v>
                </c:pt>
                <c:pt idx="22">
                  <c:v>0.11996623664919</c:v>
                </c:pt>
                <c:pt idx="23">
                  <c:v>0</c:v>
                </c:pt>
                <c:pt idx="24">
                  <c:v>0</c:v>
                </c:pt>
                <c:pt idx="25">
                  <c:v>0</c:v>
                </c:pt>
                <c:pt idx="26">
                  <c:v>0</c:v>
                </c:pt>
                <c:pt idx="27">
                  <c:v>0</c:v>
                </c:pt>
                <c:pt idx="28">
                  <c:v>0.17284653744014999</c:v>
                </c:pt>
                <c:pt idx="29">
                  <c:v>0.1197398799955</c:v>
                </c:pt>
                <c:pt idx="30">
                  <c:v>0.19894512815768001</c:v>
                </c:pt>
                <c:pt idx="31">
                  <c:v>6.0095756975399997E-2</c:v>
                </c:pt>
                <c:pt idx="32">
                  <c:v>0</c:v>
                </c:pt>
                <c:pt idx="33">
                  <c:v>0</c:v>
                </c:pt>
                <c:pt idx="34">
                  <c:v>0.35957720043465002</c:v>
                </c:pt>
                <c:pt idx="35">
                  <c:v>6.1867340625782002E-2</c:v>
                </c:pt>
                <c:pt idx="36">
                  <c:v>0</c:v>
                </c:pt>
                <c:pt idx="37">
                  <c:v>5.0575377016447001E-2</c:v>
                </c:pt>
                <c:pt idx="38">
                  <c:v>0</c:v>
                </c:pt>
                <c:pt idx="39">
                  <c:v>0</c:v>
                </c:pt>
                <c:pt idx="40">
                  <c:v>3.4045227775667999E-2</c:v>
                </c:pt>
                <c:pt idx="41">
                  <c:v>0.10405691062231</c:v>
                </c:pt>
                <c:pt idx="42">
                  <c:v>8.8287227781048E-2</c:v>
                </c:pt>
                <c:pt idx="43">
                  <c:v>6.8277894296671998E-2</c:v>
                </c:pt>
                <c:pt idx="44">
                  <c:v>4.3730826969519E-2</c:v>
                </c:pt>
                <c:pt idx="45">
                  <c:v>4.5970565796595003E-2</c:v>
                </c:pt>
                <c:pt idx="46">
                  <c:v>0</c:v>
                </c:pt>
                <c:pt idx="47">
                  <c:v>0</c:v>
                </c:pt>
                <c:pt idx="48">
                  <c:v>0</c:v>
                </c:pt>
                <c:pt idx="49">
                  <c:v>8.2554375381895001E-2</c:v>
                </c:pt>
                <c:pt idx="50">
                  <c:v>0.10840354680826</c:v>
                </c:pt>
                <c:pt idx="51">
                  <c:v>0</c:v>
                </c:pt>
                <c:pt idx="52">
                  <c:v>4.7261120930202002E-2</c:v>
                </c:pt>
                <c:pt idx="53">
                  <c:v>0</c:v>
                </c:pt>
                <c:pt idx="54">
                  <c:v>0</c:v>
                </c:pt>
                <c:pt idx="55">
                  <c:v>6.5227780576328998E-2</c:v>
                </c:pt>
                <c:pt idx="56">
                  <c:v>0.10214592459265</c:v>
                </c:pt>
                <c:pt idx="57">
                  <c:v>4.5107161728505998E-2</c:v>
                </c:pt>
                <c:pt idx="58">
                  <c:v>2.3172733417013001E-2</c:v>
                </c:pt>
                <c:pt idx="59">
                  <c:v>0</c:v>
                </c:pt>
                <c:pt idx="60">
                  <c:v>0</c:v>
                </c:pt>
                <c:pt idx="61">
                  <c:v>0</c:v>
                </c:pt>
                <c:pt idx="62">
                  <c:v>0</c:v>
                </c:pt>
              </c:numCache>
            </c:numRef>
          </c:val>
          <c:smooth val="0"/>
          <c:extLst>
            <c:ext xmlns:c16="http://schemas.microsoft.com/office/drawing/2014/chart" uri="{C3380CC4-5D6E-409C-BE32-E72D297353CC}">
              <c16:uniqueId val="{00000002-3DE7-4FCE-A8E7-4F8CE4D201E2}"/>
            </c:ext>
          </c:extLst>
        </c:ser>
        <c:ser>
          <c:idx val="3"/>
          <c:order val="3"/>
          <c:tx>
            <c:strRef>
              <c:f>Sheet1!$E$1</c:f>
              <c:strCache>
                <c:ptCount val="1"/>
                <c:pt idx="0">
                  <c:v>CI&amp;T</c:v>
                </c:pt>
              </c:strCache>
            </c:strRef>
          </c:tx>
          <c:spPr>
            <a:ln w="28575" cap="rnd">
              <a:solidFill>
                <a:schemeClr val="accent4"/>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Sheet1!$E$2:$E$64</c:f>
              <c:numCache>
                <c:formatCode>General</c:formatCode>
                <c:ptCount val="63"/>
                <c:pt idx="0">
                  <c:v>2.5202036324535E-2</c:v>
                </c:pt>
                <c:pt idx="1">
                  <c:v>0.11327403926833</c:v>
                </c:pt>
                <c:pt idx="2">
                  <c:v>0.22957687473817001</c:v>
                </c:pt>
                <c:pt idx="3">
                  <c:v>2.8448549960673999E-2</c:v>
                </c:pt>
                <c:pt idx="4">
                  <c:v>0.28588624736683999</c:v>
                </c:pt>
                <c:pt idx="5">
                  <c:v>0</c:v>
                </c:pt>
                <c:pt idx="6">
                  <c:v>0.11682827911945</c:v>
                </c:pt>
                <c:pt idx="7">
                  <c:v>0</c:v>
                </c:pt>
                <c:pt idx="8">
                  <c:v>4.3238209272933002E-2</c:v>
                </c:pt>
                <c:pt idx="9">
                  <c:v>0.20261405344361</c:v>
                </c:pt>
                <c:pt idx="10">
                  <c:v>0.11780908291436</c:v>
                </c:pt>
                <c:pt idx="11">
                  <c:v>0</c:v>
                </c:pt>
                <c:pt idx="12">
                  <c:v>0</c:v>
                </c:pt>
                <c:pt idx="13">
                  <c:v>0</c:v>
                </c:pt>
                <c:pt idx="14">
                  <c:v>0</c:v>
                </c:pt>
                <c:pt idx="15">
                  <c:v>0.17430813713342</c:v>
                </c:pt>
                <c:pt idx="16">
                  <c:v>0.14020618556701001</c:v>
                </c:pt>
                <c:pt idx="17">
                  <c:v>0.21744502100321</c:v>
                </c:pt>
                <c:pt idx="18">
                  <c:v>0</c:v>
                </c:pt>
                <c:pt idx="19">
                  <c:v>0</c:v>
                </c:pt>
                <c:pt idx="20">
                  <c:v>0.24004866740106001</c:v>
                </c:pt>
                <c:pt idx="21">
                  <c:v>0.31692338007816001</c:v>
                </c:pt>
                <c:pt idx="22">
                  <c:v>0.16584562173014</c:v>
                </c:pt>
                <c:pt idx="23">
                  <c:v>0.12459330351799</c:v>
                </c:pt>
                <c:pt idx="24">
                  <c:v>0</c:v>
                </c:pt>
                <c:pt idx="25">
                  <c:v>0</c:v>
                </c:pt>
                <c:pt idx="26">
                  <c:v>0</c:v>
                </c:pt>
                <c:pt idx="27">
                  <c:v>0.20162929478527999</c:v>
                </c:pt>
                <c:pt idx="28">
                  <c:v>8.1220253082308999E-2</c:v>
                </c:pt>
                <c:pt idx="29">
                  <c:v>4.9742366979718997E-2</c:v>
                </c:pt>
                <c:pt idx="30">
                  <c:v>0.28260482290638</c:v>
                </c:pt>
                <c:pt idx="31">
                  <c:v>0</c:v>
                </c:pt>
                <c:pt idx="32">
                  <c:v>0</c:v>
                </c:pt>
                <c:pt idx="33">
                  <c:v>0</c:v>
                </c:pt>
                <c:pt idx="34">
                  <c:v>0.10401548137397</c:v>
                </c:pt>
                <c:pt idx="35">
                  <c:v>9.6660383741723008E-3</c:v>
                </c:pt>
                <c:pt idx="36">
                  <c:v>9.6556163501770001E-2</c:v>
                </c:pt>
                <c:pt idx="37">
                  <c:v>4.5801526717557002E-2</c:v>
                </c:pt>
                <c:pt idx="38">
                  <c:v>9.5193783525058001E-2</c:v>
                </c:pt>
                <c:pt idx="39">
                  <c:v>0</c:v>
                </c:pt>
                <c:pt idx="40">
                  <c:v>0</c:v>
                </c:pt>
                <c:pt idx="41">
                  <c:v>0</c:v>
                </c:pt>
                <c:pt idx="42">
                  <c:v>8.6382032537232006E-2</c:v>
                </c:pt>
                <c:pt idx="43">
                  <c:v>0</c:v>
                </c:pt>
                <c:pt idx="44">
                  <c:v>3.0316568802655E-2</c:v>
                </c:pt>
                <c:pt idx="45">
                  <c:v>6.3759245090538E-2</c:v>
                </c:pt>
                <c:pt idx="46">
                  <c:v>0</c:v>
                </c:pt>
                <c:pt idx="47">
                  <c:v>0</c:v>
                </c:pt>
                <c:pt idx="48">
                  <c:v>0.20540747109964999</c:v>
                </c:pt>
                <c:pt idx="49">
                  <c:v>0</c:v>
                </c:pt>
                <c:pt idx="50">
                  <c:v>0.26384804895494002</c:v>
                </c:pt>
                <c:pt idx="51">
                  <c:v>4.1814207303195003E-2</c:v>
                </c:pt>
                <c:pt idx="52">
                  <c:v>0</c:v>
                </c:pt>
                <c:pt idx="53">
                  <c:v>0</c:v>
                </c:pt>
                <c:pt idx="54">
                  <c:v>0</c:v>
                </c:pt>
                <c:pt idx="55">
                  <c:v>4.5927497901588003E-2</c:v>
                </c:pt>
                <c:pt idx="56">
                  <c:v>0.12815441816312001</c:v>
                </c:pt>
                <c:pt idx="57">
                  <c:v>8.5337716109864001E-2</c:v>
                </c:pt>
                <c:pt idx="58">
                  <c:v>0.11841606669193</c:v>
                </c:pt>
                <c:pt idx="59">
                  <c:v>6.1537490532694E-2</c:v>
                </c:pt>
                <c:pt idx="60">
                  <c:v>0</c:v>
                </c:pt>
                <c:pt idx="61">
                  <c:v>0</c:v>
                </c:pt>
                <c:pt idx="62">
                  <c:v>0</c:v>
                </c:pt>
              </c:numCache>
            </c:numRef>
          </c:val>
          <c:smooth val="0"/>
          <c:extLst>
            <c:ext xmlns:c16="http://schemas.microsoft.com/office/drawing/2014/chart" uri="{C3380CC4-5D6E-409C-BE32-E72D297353CC}">
              <c16:uniqueId val="{00000003-3DE7-4FCE-A8E7-4F8CE4D201E2}"/>
            </c:ext>
          </c:extLst>
        </c:ser>
        <c:ser>
          <c:idx val="4"/>
          <c:order val="4"/>
          <c:tx>
            <c:strRef>
              <c:f>Sheet1!$F$1</c:f>
              <c:strCache>
                <c:ptCount val="1"/>
                <c:pt idx="0">
                  <c:v>Dextra Digital</c:v>
                </c:pt>
              </c:strCache>
            </c:strRef>
          </c:tx>
          <c:spPr>
            <a:ln w="28575" cap="rnd">
              <a:solidFill>
                <a:schemeClr val="accent5"/>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Sheet1!$F$2:$F$64</c:f>
              <c:numCache>
                <c:formatCode>General</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numCache>
            </c:numRef>
          </c:val>
          <c:smooth val="0"/>
          <c:extLst>
            <c:ext xmlns:c16="http://schemas.microsoft.com/office/drawing/2014/chart" uri="{C3380CC4-5D6E-409C-BE32-E72D297353CC}">
              <c16:uniqueId val="{00000004-3DE7-4FCE-A8E7-4F8CE4D201E2}"/>
            </c:ext>
          </c:extLst>
        </c:ser>
        <c:dLbls>
          <c:showLegendKey val="0"/>
          <c:showVal val="0"/>
          <c:showCatName val="0"/>
          <c:showSerName val="0"/>
          <c:showPercent val="0"/>
          <c:showBubbleSize val="0"/>
        </c:dLbls>
        <c:smooth val="0"/>
        <c:axId val="368402384"/>
        <c:axId val="368411896"/>
      </c:lineChart>
      <c:dateAx>
        <c:axId val="368402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411896"/>
        <c:crosses val="autoZero"/>
        <c:auto val="1"/>
        <c:lblOffset val="100"/>
        <c:baseTimeUnit val="days"/>
      </c:dateAx>
      <c:valAx>
        <c:axId val="368411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402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IBM</c:v>
                </c:pt>
              </c:strCache>
            </c:strRef>
          </c:tx>
          <c:spPr>
            <a:ln w="28575" cap="rnd">
              <a:solidFill>
                <a:schemeClr val="accent1"/>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Sheet1!$B$2:$B$64</c:f>
              <c:numCache>
                <c:formatCode>General</c:formatCode>
                <c:ptCount val="63"/>
                <c:pt idx="0">
                  <c:v>239</c:v>
                </c:pt>
                <c:pt idx="1">
                  <c:v>285</c:v>
                </c:pt>
                <c:pt idx="2">
                  <c:v>31</c:v>
                </c:pt>
                <c:pt idx="3">
                  <c:v>107</c:v>
                </c:pt>
                <c:pt idx="4">
                  <c:v>0</c:v>
                </c:pt>
                <c:pt idx="5">
                  <c:v>15</c:v>
                </c:pt>
                <c:pt idx="6">
                  <c:v>12</c:v>
                </c:pt>
                <c:pt idx="7">
                  <c:v>14</c:v>
                </c:pt>
                <c:pt idx="8">
                  <c:v>74</c:v>
                </c:pt>
                <c:pt idx="9">
                  <c:v>12</c:v>
                </c:pt>
                <c:pt idx="10">
                  <c:v>76</c:v>
                </c:pt>
                <c:pt idx="11">
                  <c:v>0</c:v>
                </c:pt>
                <c:pt idx="12">
                  <c:v>1298</c:v>
                </c:pt>
                <c:pt idx="13">
                  <c:v>11</c:v>
                </c:pt>
                <c:pt idx="14">
                  <c:v>10</c:v>
                </c:pt>
                <c:pt idx="15">
                  <c:v>33</c:v>
                </c:pt>
                <c:pt idx="16">
                  <c:v>27</c:v>
                </c:pt>
                <c:pt idx="17">
                  <c:v>24</c:v>
                </c:pt>
                <c:pt idx="18">
                  <c:v>0</c:v>
                </c:pt>
                <c:pt idx="19">
                  <c:v>0</c:v>
                </c:pt>
                <c:pt idx="20">
                  <c:v>31</c:v>
                </c:pt>
                <c:pt idx="21">
                  <c:v>21</c:v>
                </c:pt>
                <c:pt idx="22">
                  <c:v>31</c:v>
                </c:pt>
                <c:pt idx="23">
                  <c:v>36</c:v>
                </c:pt>
                <c:pt idx="24">
                  <c:v>16</c:v>
                </c:pt>
                <c:pt idx="25">
                  <c:v>1044</c:v>
                </c:pt>
                <c:pt idx="26">
                  <c:v>15</c:v>
                </c:pt>
                <c:pt idx="27">
                  <c:v>20</c:v>
                </c:pt>
                <c:pt idx="28">
                  <c:v>27</c:v>
                </c:pt>
                <c:pt idx="29">
                  <c:v>53</c:v>
                </c:pt>
                <c:pt idx="30">
                  <c:v>18</c:v>
                </c:pt>
                <c:pt idx="31">
                  <c:v>78</c:v>
                </c:pt>
                <c:pt idx="32">
                  <c:v>14</c:v>
                </c:pt>
                <c:pt idx="33">
                  <c:v>19</c:v>
                </c:pt>
                <c:pt idx="34">
                  <c:v>18</c:v>
                </c:pt>
                <c:pt idx="35">
                  <c:v>73</c:v>
                </c:pt>
                <c:pt idx="36">
                  <c:v>66</c:v>
                </c:pt>
                <c:pt idx="37">
                  <c:v>23</c:v>
                </c:pt>
                <c:pt idx="38">
                  <c:v>55</c:v>
                </c:pt>
                <c:pt idx="39">
                  <c:v>140</c:v>
                </c:pt>
                <c:pt idx="40">
                  <c:v>0</c:v>
                </c:pt>
                <c:pt idx="41">
                  <c:v>17</c:v>
                </c:pt>
                <c:pt idx="42">
                  <c:v>77</c:v>
                </c:pt>
                <c:pt idx="43">
                  <c:v>160</c:v>
                </c:pt>
                <c:pt idx="44">
                  <c:v>31</c:v>
                </c:pt>
                <c:pt idx="45">
                  <c:v>20</c:v>
                </c:pt>
                <c:pt idx="46">
                  <c:v>0</c:v>
                </c:pt>
                <c:pt idx="47">
                  <c:v>42</c:v>
                </c:pt>
                <c:pt idx="48">
                  <c:v>103</c:v>
                </c:pt>
                <c:pt idx="49">
                  <c:v>36</c:v>
                </c:pt>
                <c:pt idx="50">
                  <c:v>70</c:v>
                </c:pt>
                <c:pt idx="51">
                  <c:v>90</c:v>
                </c:pt>
                <c:pt idx="52">
                  <c:v>18</c:v>
                </c:pt>
                <c:pt idx="53">
                  <c:v>0</c:v>
                </c:pt>
                <c:pt idx="54">
                  <c:v>5</c:v>
                </c:pt>
                <c:pt idx="55">
                  <c:v>95</c:v>
                </c:pt>
                <c:pt idx="56">
                  <c:v>168</c:v>
                </c:pt>
                <c:pt idx="57">
                  <c:v>39</c:v>
                </c:pt>
                <c:pt idx="58">
                  <c:v>80</c:v>
                </c:pt>
                <c:pt idx="59">
                  <c:v>8</c:v>
                </c:pt>
                <c:pt idx="60">
                  <c:v>0</c:v>
                </c:pt>
                <c:pt idx="61">
                  <c:v>30</c:v>
                </c:pt>
                <c:pt idx="62">
                  <c:v>0</c:v>
                </c:pt>
              </c:numCache>
            </c:numRef>
          </c:val>
          <c:smooth val="0"/>
          <c:extLst>
            <c:ext xmlns:c16="http://schemas.microsoft.com/office/drawing/2014/chart" uri="{C3380CC4-5D6E-409C-BE32-E72D297353CC}">
              <c16:uniqueId val="{00000000-E5D8-4F9B-9263-0C328D883328}"/>
            </c:ext>
          </c:extLst>
        </c:ser>
        <c:ser>
          <c:idx val="1"/>
          <c:order val="1"/>
          <c:tx>
            <c:strRef>
              <c:f>Sheet1!$C$1</c:f>
              <c:strCache>
                <c:ptCount val="1"/>
                <c:pt idx="0">
                  <c:v>Deloitte</c:v>
                </c:pt>
              </c:strCache>
            </c:strRef>
          </c:tx>
          <c:spPr>
            <a:ln w="28575" cap="rnd">
              <a:solidFill>
                <a:schemeClr val="accent2"/>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Sheet1!$C$2:$C$64</c:f>
              <c:numCache>
                <c:formatCode>General</c:formatCode>
                <c:ptCount val="63"/>
                <c:pt idx="0">
                  <c:v>72</c:v>
                </c:pt>
                <c:pt idx="1">
                  <c:v>137</c:v>
                </c:pt>
                <c:pt idx="2">
                  <c:v>51</c:v>
                </c:pt>
                <c:pt idx="3">
                  <c:v>87</c:v>
                </c:pt>
                <c:pt idx="4">
                  <c:v>49</c:v>
                </c:pt>
                <c:pt idx="5">
                  <c:v>0</c:v>
                </c:pt>
                <c:pt idx="6">
                  <c:v>167</c:v>
                </c:pt>
                <c:pt idx="7">
                  <c:v>75</c:v>
                </c:pt>
                <c:pt idx="8">
                  <c:v>396</c:v>
                </c:pt>
                <c:pt idx="9">
                  <c:v>259</c:v>
                </c:pt>
                <c:pt idx="10">
                  <c:v>37</c:v>
                </c:pt>
                <c:pt idx="11">
                  <c:v>181</c:v>
                </c:pt>
                <c:pt idx="12">
                  <c:v>0</c:v>
                </c:pt>
                <c:pt idx="13">
                  <c:v>417</c:v>
                </c:pt>
                <c:pt idx="14">
                  <c:v>274</c:v>
                </c:pt>
                <c:pt idx="15">
                  <c:v>153</c:v>
                </c:pt>
                <c:pt idx="16">
                  <c:v>11</c:v>
                </c:pt>
                <c:pt idx="17">
                  <c:v>178</c:v>
                </c:pt>
                <c:pt idx="18">
                  <c:v>0</c:v>
                </c:pt>
                <c:pt idx="19">
                  <c:v>247</c:v>
                </c:pt>
                <c:pt idx="20">
                  <c:v>106</c:v>
                </c:pt>
                <c:pt idx="21">
                  <c:v>3</c:v>
                </c:pt>
                <c:pt idx="22">
                  <c:v>59</c:v>
                </c:pt>
                <c:pt idx="23">
                  <c:v>95</c:v>
                </c:pt>
                <c:pt idx="24">
                  <c:v>84</c:v>
                </c:pt>
                <c:pt idx="25">
                  <c:v>0</c:v>
                </c:pt>
                <c:pt idx="26">
                  <c:v>1137</c:v>
                </c:pt>
                <c:pt idx="27">
                  <c:v>34</c:v>
                </c:pt>
                <c:pt idx="28">
                  <c:v>79</c:v>
                </c:pt>
                <c:pt idx="29">
                  <c:v>81</c:v>
                </c:pt>
                <c:pt idx="30">
                  <c:v>110</c:v>
                </c:pt>
                <c:pt idx="31">
                  <c:v>31</c:v>
                </c:pt>
                <c:pt idx="32">
                  <c:v>464</c:v>
                </c:pt>
                <c:pt idx="33">
                  <c:v>0</c:v>
                </c:pt>
                <c:pt idx="34">
                  <c:v>63</c:v>
                </c:pt>
                <c:pt idx="35">
                  <c:v>394</c:v>
                </c:pt>
                <c:pt idx="36">
                  <c:v>159</c:v>
                </c:pt>
                <c:pt idx="37">
                  <c:v>59</c:v>
                </c:pt>
                <c:pt idx="38">
                  <c:v>29</c:v>
                </c:pt>
                <c:pt idx="39">
                  <c:v>75</c:v>
                </c:pt>
                <c:pt idx="40">
                  <c:v>136</c:v>
                </c:pt>
                <c:pt idx="41">
                  <c:v>132</c:v>
                </c:pt>
                <c:pt idx="42">
                  <c:v>116</c:v>
                </c:pt>
                <c:pt idx="43">
                  <c:v>63</c:v>
                </c:pt>
                <c:pt idx="44">
                  <c:v>153</c:v>
                </c:pt>
                <c:pt idx="45">
                  <c:v>750</c:v>
                </c:pt>
                <c:pt idx="46">
                  <c:v>416</c:v>
                </c:pt>
                <c:pt idx="47">
                  <c:v>127</c:v>
                </c:pt>
                <c:pt idx="48">
                  <c:v>124</c:v>
                </c:pt>
                <c:pt idx="49">
                  <c:v>65</c:v>
                </c:pt>
                <c:pt idx="50">
                  <c:v>155</c:v>
                </c:pt>
                <c:pt idx="51">
                  <c:v>96</c:v>
                </c:pt>
                <c:pt idx="52">
                  <c:v>5</c:v>
                </c:pt>
                <c:pt idx="53">
                  <c:v>0</c:v>
                </c:pt>
                <c:pt idx="54">
                  <c:v>149</c:v>
                </c:pt>
                <c:pt idx="55">
                  <c:v>111</c:v>
                </c:pt>
                <c:pt idx="56">
                  <c:v>81</c:v>
                </c:pt>
                <c:pt idx="57">
                  <c:v>72</c:v>
                </c:pt>
                <c:pt idx="58">
                  <c:v>144</c:v>
                </c:pt>
                <c:pt idx="59">
                  <c:v>181</c:v>
                </c:pt>
                <c:pt idx="60">
                  <c:v>26</c:v>
                </c:pt>
                <c:pt idx="61">
                  <c:v>0</c:v>
                </c:pt>
                <c:pt idx="62">
                  <c:v>0</c:v>
                </c:pt>
              </c:numCache>
            </c:numRef>
          </c:val>
          <c:smooth val="0"/>
          <c:extLst>
            <c:ext xmlns:c16="http://schemas.microsoft.com/office/drawing/2014/chart" uri="{C3380CC4-5D6E-409C-BE32-E72D297353CC}">
              <c16:uniqueId val="{00000001-E5D8-4F9B-9263-0C328D883328}"/>
            </c:ext>
          </c:extLst>
        </c:ser>
        <c:ser>
          <c:idx val="2"/>
          <c:order val="2"/>
          <c:tx>
            <c:strRef>
              <c:f>Sheet1!$D$1</c:f>
              <c:strCache>
                <c:ptCount val="1"/>
                <c:pt idx="0">
                  <c:v>Accenture Brasil</c:v>
                </c:pt>
              </c:strCache>
            </c:strRef>
          </c:tx>
          <c:spPr>
            <a:ln w="28575" cap="rnd">
              <a:solidFill>
                <a:schemeClr val="accent3"/>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Sheet1!$D$2:$D$64</c:f>
              <c:numCache>
                <c:formatCode>General</c:formatCode>
                <c:ptCount val="63"/>
                <c:pt idx="0">
                  <c:v>128</c:v>
                </c:pt>
                <c:pt idx="1">
                  <c:v>594</c:v>
                </c:pt>
                <c:pt idx="2">
                  <c:v>142</c:v>
                </c:pt>
                <c:pt idx="3">
                  <c:v>0</c:v>
                </c:pt>
                <c:pt idx="4">
                  <c:v>0</c:v>
                </c:pt>
                <c:pt idx="5">
                  <c:v>164</c:v>
                </c:pt>
                <c:pt idx="6">
                  <c:v>262</c:v>
                </c:pt>
                <c:pt idx="7">
                  <c:v>93</c:v>
                </c:pt>
                <c:pt idx="8">
                  <c:v>55</c:v>
                </c:pt>
                <c:pt idx="9">
                  <c:v>86</c:v>
                </c:pt>
                <c:pt idx="10">
                  <c:v>138</c:v>
                </c:pt>
                <c:pt idx="11">
                  <c:v>0</c:v>
                </c:pt>
                <c:pt idx="12">
                  <c:v>0</c:v>
                </c:pt>
                <c:pt idx="13">
                  <c:v>166</c:v>
                </c:pt>
                <c:pt idx="14">
                  <c:v>264</c:v>
                </c:pt>
                <c:pt idx="15">
                  <c:v>526</c:v>
                </c:pt>
                <c:pt idx="16">
                  <c:v>126</c:v>
                </c:pt>
                <c:pt idx="17">
                  <c:v>150</c:v>
                </c:pt>
                <c:pt idx="18">
                  <c:v>162</c:v>
                </c:pt>
                <c:pt idx="19">
                  <c:v>0</c:v>
                </c:pt>
                <c:pt idx="20">
                  <c:v>0</c:v>
                </c:pt>
                <c:pt idx="21">
                  <c:v>174</c:v>
                </c:pt>
                <c:pt idx="22">
                  <c:v>180</c:v>
                </c:pt>
                <c:pt idx="23">
                  <c:v>0</c:v>
                </c:pt>
                <c:pt idx="24">
                  <c:v>0</c:v>
                </c:pt>
                <c:pt idx="25">
                  <c:v>0</c:v>
                </c:pt>
                <c:pt idx="26">
                  <c:v>0</c:v>
                </c:pt>
                <c:pt idx="27">
                  <c:v>0</c:v>
                </c:pt>
                <c:pt idx="28">
                  <c:v>261</c:v>
                </c:pt>
                <c:pt idx="29">
                  <c:v>181</c:v>
                </c:pt>
                <c:pt idx="30">
                  <c:v>301</c:v>
                </c:pt>
                <c:pt idx="31">
                  <c:v>91</c:v>
                </c:pt>
                <c:pt idx="32">
                  <c:v>0</c:v>
                </c:pt>
                <c:pt idx="33">
                  <c:v>0</c:v>
                </c:pt>
                <c:pt idx="34">
                  <c:v>546</c:v>
                </c:pt>
                <c:pt idx="35">
                  <c:v>94</c:v>
                </c:pt>
                <c:pt idx="36">
                  <c:v>0</c:v>
                </c:pt>
                <c:pt idx="37">
                  <c:v>77</c:v>
                </c:pt>
                <c:pt idx="38">
                  <c:v>0</c:v>
                </c:pt>
                <c:pt idx="39">
                  <c:v>0</c:v>
                </c:pt>
                <c:pt idx="40">
                  <c:v>52</c:v>
                </c:pt>
                <c:pt idx="41">
                  <c:v>159</c:v>
                </c:pt>
                <c:pt idx="42">
                  <c:v>135</c:v>
                </c:pt>
                <c:pt idx="43">
                  <c:v>104</c:v>
                </c:pt>
                <c:pt idx="44">
                  <c:v>67</c:v>
                </c:pt>
                <c:pt idx="45">
                  <c:v>70</c:v>
                </c:pt>
                <c:pt idx="46">
                  <c:v>0</c:v>
                </c:pt>
                <c:pt idx="47">
                  <c:v>0</c:v>
                </c:pt>
                <c:pt idx="48">
                  <c:v>0</c:v>
                </c:pt>
                <c:pt idx="49">
                  <c:v>127</c:v>
                </c:pt>
                <c:pt idx="50">
                  <c:v>167</c:v>
                </c:pt>
                <c:pt idx="51">
                  <c:v>0</c:v>
                </c:pt>
                <c:pt idx="52">
                  <c:v>73</c:v>
                </c:pt>
                <c:pt idx="53">
                  <c:v>0</c:v>
                </c:pt>
                <c:pt idx="54">
                  <c:v>0</c:v>
                </c:pt>
                <c:pt idx="55">
                  <c:v>101</c:v>
                </c:pt>
                <c:pt idx="56">
                  <c:v>158</c:v>
                </c:pt>
                <c:pt idx="57">
                  <c:v>70</c:v>
                </c:pt>
                <c:pt idx="58">
                  <c:v>36</c:v>
                </c:pt>
                <c:pt idx="59">
                  <c:v>0</c:v>
                </c:pt>
                <c:pt idx="60">
                  <c:v>0</c:v>
                </c:pt>
                <c:pt idx="61">
                  <c:v>0</c:v>
                </c:pt>
                <c:pt idx="62">
                  <c:v>0</c:v>
                </c:pt>
              </c:numCache>
            </c:numRef>
          </c:val>
          <c:smooth val="0"/>
          <c:extLst>
            <c:ext xmlns:c16="http://schemas.microsoft.com/office/drawing/2014/chart" uri="{C3380CC4-5D6E-409C-BE32-E72D297353CC}">
              <c16:uniqueId val="{00000002-E5D8-4F9B-9263-0C328D883328}"/>
            </c:ext>
          </c:extLst>
        </c:ser>
        <c:ser>
          <c:idx val="3"/>
          <c:order val="3"/>
          <c:tx>
            <c:strRef>
              <c:f>Sheet1!$E$1</c:f>
              <c:strCache>
                <c:ptCount val="1"/>
                <c:pt idx="0">
                  <c:v>CI&amp;T</c:v>
                </c:pt>
              </c:strCache>
            </c:strRef>
          </c:tx>
          <c:spPr>
            <a:ln w="28575" cap="rnd">
              <a:solidFill>
                <a:schemeClr val="accent4"/>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Sheet1!$E$2:$E$64</c:f>
              <c:numCache>
                <c:formatCode>General</c:formatCode>
                <c:ptCount val="63"/>
                <c:pt idx="0">
                  <c:v>15</c:v>
                </c:pt>
                <c:pt idx="1">
                  <c:v>67</c:v>
                </c:pt>
                <c:pt idx="2">
                  <c:v>137</c:v>
                </c:pt>
                <c:pt idx="3">
                  <c:v>17</c:v>
                </c:pt>
                <c:pt idx="4">
                  <c:v>171</c:v>
                </c:pt>
                <c:pt idx="5">
                  <c:v>0</c:v>
                </c:pt>
                <c:pt idx="6">
                  <c:v>70</c:v>
                </c:pt>
                <c:pt idx="7">
                  <c:v>0</c:v>
                </c:pt>
                <c:pt idx="8">
                  <c:v>26</c:v>
                </c:pt>
                <c:pt idx="9">
                  <c:v>122</c:v>
                </c:pt>
                <c:pt idx="10">
                  <c:v>71</c:v>
                </c:pt>
                <c:pt idx="11">
                  <c:v>0</c:v>
                </c:pt>
                <c:pt idx="12">
                  <c:v>0</c:v>
                </c:pt>
                <c:pt idx="13">
                  <c:v>0</c:v>
                </c:pt>
                <c:pt idx="14">
                  <c:v>0</c:v>
                </c:pt>
                <c:pt idx="15">
                  <c:v>105</c:v>
                </c:pt>
                <c:pt idx="16">
                  <c:v>85</c:v>
                </c:pt>
                <c:pt idx="17">
                  <c:v>132</c:v>
                </c:pt>
                <c:pt idx="18">
                  <c:v>0</c:v>
                </c:pt>
                <c:pt idx="19">
                  <c:v>0</c:v>
                </c:pt>
                <c:pt idx="20">
                  <c:v>146</c:v>
                </c:pt>
                <c:pt idx="21">
                  <c:v>193</c:v>
                </c:pt>
                <c:pt idx="22">
                  <c:v>101</c:v>
                </c:pt>
                <c:pt idx="23">
                  <c:v>76</c:v>
                </c:pt>
                <c:pt idx="24">
                  <c:v>0</c:v>
                </c:pt>
                <c:pt idx="25">
                  <c:v>0</c:v>
                </c:pt>
                <c:pt idx="26">
                  <c:v>0</c:v>
                </c:pt>
                <c:pt idx="27">
                  <c:v>124</c:v>
                </c:pt>
                <c:pt idx="28">
                  <c:v>50</c:v>
                </c:pt>
                <c:pt idx="29">
                  <c:v>30</c:v>
                </c:pt>
                <c:pt idx="30">
                  <c:v>174</c:v>
                </c:pt>
                <c:pt idx="31">
                  <c:v>0</c:v>
                </c:pt>
                <c:pt idx="32">
                  <c:v>0</c:v>
                </c:pt>
                <c:pt idx="33">
                  <c:v>0</c:v>
                </c:pt>
                <c:pt idx="34">
                  <c:v>64</c:v>
                </c:pt>
                <c:pt idx="35">
                  <c:v>6</c:v>
                </c:pt>
                <c:pt idx="36">
                  <c:v>60</c:v>
                </c:pt>
                <c:pt idx="37">
                  <c:v>28</c:v>
                </c:pt>
                <c:pt idx="38">
                  <c:v>59</c:v>
                </c:pt>
                <c:pt idx="39">
                  <c:v>0</c:v>
                </c:pt>
                <c:pt idx="40">
                  <c:v>0</c:v>
                </c:pt>
                <c:pt idx="41">
                  <c:v>0</c:v>
                </c:pt>
                <c:pt idx="42">
                  <c:v>54</c:v>
                </c:pt>
                <c:pt idx="43">
                  <c:v>0</c:v>
                </c:pt>
                <c:pt idx="44">
                  <c:v>19</c:v>
                </c:pt>
                <c:pt idx="45">
                  <c:v>40</c:v>
                </c:pt>
                <c:pt idx="46">
                  <c:v>0</c:v>
                </c:pt>
                <c:pt idx="47">
                  <c:v>0</c:v>
                </c:pt>
                <c:pt idx="48">
                  <c:v>129</c:v>
                </c:pt>
                <c:pt idx="49">
                  <c:v>0</c:v>
                </c:pt>
                <c:pt idx="50">
                  <c:v>166</c:v>
                </c:pt>
                <c:pt idx="51">
                  <c:v>26</c:v>
                </c:pt>
                <c:pt idx="52">
                  <c:v>0</c:v>
                </c:pt>
                <c:pt idx="53">
                  <c:v>0</c:v>
                </c:pt>
                <c:pt idx="54">
                  <c:v>0</c:v>
                </c:pt>
                <c:pt idx="55">
                  <c:v>29</c:v>
                </c:pt>
                <c:pt idx="56">
                  <c:v>81</c:v>
                </c:pt>
                <c:pt idx="57">
                  <c:v>54</c:v>
                </c:pt>
                <c:pt idx="58">
                  <c:v>75</c:v>
                </c:pt>
                <c:pt idx="59">
                  <c:v>39</c:v>
                </c:pt>
                <c:pt idx="60">
                  <c:v>0</c:v>
                </c:pt>
                <c:pt idx="61">
                  <c:v>0</c:v>
                </c:pt>
                <c:pt idx="62">
                  <c:v>0</c:v>
                </c:pt>
              </c:numCache>
            </c:numRef>
          </c:val>
          <c:smooth val="0"/>
          <c:extLst>
            <c:ext xmlns:c16="http://schemas.microsoft.com/office/drawing/2014/chart" uri="{C3380CC4-5D6E-409C-BE32-E72D297353CC}">
              <c16:uniqueId val="{00000003-E5D8-4F9B-9263-0C328D883328}"/>
            </c:ext>
          </c:extLst>
        </c:ser>
        <c:ser>
          <c:idx val="4"/>
          <c:order val="4"/>
          <c:tx>
            <c:strRef>
              <c:f>Sheet1!$F$1</c:f>
              <c:strCache>
                <c:ptCount val="1"/>
                <c:pt idx="0">
                  <c:v>Dextra Digital</c:v>
                </c:pt>
              </c:strCache>
            </c:strRef>
          </c:tx>
          <c:spPr>
            <a:ln w="28575" cap="rnd">
              <a:solidFill>
                <a:schemeClr val="accent5"/>
              </a:solidFill>
              <a:round/>
            </a:ln>
            <a:effectLst/>
          </c:spPr>
          <c:marker>
            <c:symbol val="none"/>
          </c:marker>
          <c:cat>
            <c:numRef>
              <c:f>Sheet1!$A$2:$A$64</c:f>
              <c:numCache>
                <c:formatCode>m/d/yyyy</c:formatCode>
                <c:ptCount val="63"/>
                <c:pt idx="0">
                  <c:v>43326</c:v>
                </c:pt>
                <c:pt idx="1">
                  <c:v>43327</c:v>
                </c:pt>
                <c:pt idx="2">
                  <c:v>43328</c:v>
                </c:pt>
                <c:pt idx="3">
                  <c:v>43329</c:v>
                </c:pt>
                <c:pt idx="4">
                  <c:v>43330</c:v>
                </c:pt>
                <c:pt idx="5">
                  <c:v>43331</c:v>
                </c:pt>
                <c:pt idx="6">
                  <c:v>43332</c:v>
                </c:pt>
                <c:pt idx="7">
                  <c:v>43333</c:v>
                </c:pt>
                <c:pt idx="8">
                  <c:v>43334</c:v>
                </c:pt>
                <c:pt idx="9">
                  <c:v>43335</c:v>
                </c:pt>
                <c:pt idx="10">
                  <c:v>43336</c:v>
                </c:pt>
                <c:pt idx="11">
                  <c:v>43337</c:v>
                </c:pt>
                <c:pt idx="12">
                  <c:v>43338</c:v>
                </c:pt>
                <c:pt idx="13">
                  <c:v>43339</c:v>
                </c:pt>
                <c:pt idx="14">
                  <c:v>43340</c:v>
                </c:pt>
                <c:pt idx="15">
                  <c:v>43341</c:v>
                </c:pt>
                <c:pt idx="16">
                  <c:v>43342</c:v>
                </c:pt>
                <c:pt idx="17">
                  <c:v>43343</c:v>
                </c:pt>
                <c:pt idx="18">
                  <c:v>43344</c:v>
                </c:pt>
                <c:pt idx="19">
                  <c:v>43345</c:v>
                </c:pt>
                <c:pt idx="20">
                  <c:v>43346</c:v>
                </c:pt>
                <c:pt idx="21">
                  <c:v>43347</c:v>
                </c:pt>
                <c:pt idx="22">
                  <c:v>43348</c:v>
                </c:pt>
                <c:pt idx="23">
                  <c:v>43349</c:v>
                </c:pt>
                <c:pt idx="24">
                  <c:v>43350</c:v>
                </c:pt>
                <c:pt idx="25">
                  <c:v>43351</c:v>
                </c:pt>
                <c:pt idx="26">
                  <c:v>43352</c:v>
                </c:pt>
                <c:pt idx="27">
                  <c:v>43353</c:v>
                </c:pt>
                <c:pt idx="28">
                  <c:v>43354</c:v>
                </c:pt>
                <c:pt idx="29">
                  <c:v>43355</c:v>
                </c:pt>
                <c:pt idx="30">
                  <c:v>43356</c:v>
                </c:pt>
                <c:pt idx="31">
                  <c:v>43357</c:v>
                </c:pt>
                <c:pt idx="32">
                  <c:v>43358</c:v>
                </c:pt>
                <c:pt idx="33">
                  <c:v>43359</c:v>
                </c:pt>
                <c:pt idx="34">
                  <c:v>43360</c:v>
                </c:pt>
                <c:pt idx="35">
                  <c:v>43361</c:v>
                </c:pt>
                <c:pt idx="36">
                  <c:v>43362</c:v>
                </c:pt>
                <c:pt idx="37">
                  <c:v>43363</c:v>
                </c:pt>
                <c:pt idx="38">
                  <c:v>43364</c:v>
                </c:pt>
                <c:pt idx="39">
                  <c:v>43365</c:v>
                </c:pt>
                <c:pt idx="40">
                  <c:v>43366</c:v>
                </c:pt>
                <c:pt idx="41">
                  <c:v>43367</c:v>
                </c:pt>
                <c:pt idx="42">
                  <c:v>43368</c:v>
                </c:pt>
                <c:pt idx="43">
                  <c:v>43369</c:v>
                </c:pt>
                <c:pt idx="44">
                  <c:v>43370</c:v>
                </c:pt>
                <c:pt idx="45">
                  <c:v>43371</c:v>
                </c:pt>
                <c:pt idx="46">
                  <c:v>43372</c:v>
                </c:pt>
                <c:pt idx="47">
                  <c:v>43373</c:v>
                </c:pt>
                <c:pt idx="48">
                  <c:v>43374</c:v>
                </c:pt>
                <c:pt idx="49">
                  <c:v>43375</c:v>
                </c:pt>
                <c:pt idx="50">
                  <c:v>43376</c:v>
                </c:pt>
                <c:pt idx="51">
                  <c:v>43377</c:v>
                </c:pt>
                <c:pt idx="52">
                  <c:v>43378</c:v>
                </c:pt>
                <c:pt idx="53">
                  <c:v>43379</c:v>
                </c:pt>
                <c:pt idx="54">
                  <c:v>43380</c:v>
                </c:pt>
                <c:pt idx="55">
                  <c:v>43381</c:v>
                </c:pt>
                <c:pt idx="56">
                  <c:v>43382</c:v>
                </c:pt>
                <c:pt idx="57">
                  <c:v>43383</c:v>
                </c:pt>
                <c:pt idx="58">
                  <c:v>43384</c:v>
                </c:pt>
                <c:pt idx="59">
                  <c:v>43385</c:v>
                </c:pt>
                <c:pt idx="60">
                  <c:v>43386</c:v>
                </c:pt>
                <c:pt idx="61">
                  <c:v>43387</c:v>
                </c:pt>
                <c:pt idx="62">
                  <c:v>43388</c:v>
                </c:pt>
              </c:numCache>
            </c:numRef>
          </c:cat>
          <c:val>
            <c:numRef>
              <c:f>Sheet1!$F$2:$F$64</c:f>
              <c:numCache>
                <c:formatCode>General</c:formatCode>
                <c:ptCount val="63"/>
                <c:pt idx="0">
                  <c:v>0</c:v>
                </c:pt>
                <c:pt idx="1">
                  <c:v>55</c:v>
                </c:pt>
                <c:pt idx="2">
                  <c:v>26</c:v>
                </c:pt>
                <c:pt idx="3">
                  <c:v>0</c:v>
                </c:pt>
                <c:pt idx="4">
                  <c:v>0</c:v>
                </c:pt>
                <c:pt idx="5">
                  <c:v>0</c:v>
                </c:pt>
                <c:pt idx="6">
                  <c:v>0</c:v>
                </c:pt>
                <c:pt idx="7">
                  <c:v>0</c:v>
                </c:pt>
                <c:pt idx="8">
                  <c:v>65</c:v>
                </c:pt>
                <c:pt idx="9">
                  <c:v>0</c:v>
                </c:pt>
                <c:pt idx="10">
                  <c:v>0</c:v>
                </c:pt>
                <c:pt idx="11">
                  <c:v>0</c:v>
                </c:pt>
                <c:pt idx="12">
                  <c:v>0</c:v>
                </c:pt>
                <c:pt idx="13">
                  <c:v>0</c:v>
                </c:pt>
                <c:pt idx="14">
                  <c:v>46</c:v>
                </c:pt>
                <c:pt idx="15">
                  <c:v>0</c:v>
                </c:pt>
                <c:pt idx="16">
                  <c:v>0</c:v>
                </c:pt>
                <c:pt idx="17">
                  <c:v>44</c:v>
                </c:pt>
                <c:pt idx="18">
                  <c:v>0</c:v>
                </c:pt>
                <c:pt idx="19">
                  <c:v>0</c:v>
                </c:pt>
                <c:pt idx="20">
                  <c:v>0</c:v>
                </c:pt>
                <c:pt idx="21">
                  <c:v>0</c:v>
                </c:pt>
                <c:pt idx="22">
                  <c:v>84</c:v>
                </c:pt>
                <c:pt idx="23">
                  <c:v>21</c:v>
                </c:pt>
                <c:pt idx="24">
                  <c:v>0</c:v>
                </c:pt>
                <c:pt idx="25">
                  <c:v>0</c:v>
                </c:pt>
                <c:pt idx="26">
                  <c:v>0</c:v>
                </c:pt>
                <c:pt idx="27">
                  <c:v>0</c:v>
                </c:pt>
                <c:pt idx="28">
                  <c:v>11</c:v>
                </c:pt>
                <c:pt idx="29">
                  <c:v>0</c:v>
                </c:pt>
                <c:pt idx="30">
                  <c:v>94</c:v>
                </c:pt>
                <c:pt idx="31">
                  <c:v>26</c:v>
                </c:pt>
                <c:pt idx="32">
                  <c:v>0</c:v>
                </c:pt>
                <c:pt idx="33">
                  <c:v>0</c:v>
                </c:pt>
                <c:pt idx="34">
                  <c:v>0</c:v>
                </c:pt>
                <c:pt idx="35">
                  <c:v>12</c:v>
                </c:pt>
                <c:pt idx="36">
                  <c:v>0</c:v>
                </c:pt>
                <c:pt idx="37">
                  <c:v>0</c:v>
                </c:pt>
                <c:pt idx="38">
                  <c:v>0</c:v>
                </c:pt>
                <c:pt idx="39">
                  <c:v>0</c:v>
                </c:pt>
                <c:pt idx="40">
                  <c:v>0</c:v>
                </c:pt>
                <c:pt idx="41">
                  <c:v>0</c:v>
                </c:pt>
                <c:pt idx="42">
                  <c:v>0</c:v>
                </c:pt>
                <c:pt idx="43">
                  <c:v>58</c:v>
                </c:pt>
                <c:pt idx="44">
                  <c:v>42</c:v>
                </c:pt>
                <c:pt idx="45">
                  <c:v>0</c:v>
                </c:pt>
                <c:pt idx="46">
                  <c:v>0</c:v>
                </c:pt>
                <c:pt idx="47">
                  <c:v>0</c:v>
                </c:pt>
                <c:pt idx="48">
                  <c:v>0</c:v>
                </c:pt>
                <c:pt idx="49">
                  <c:v>35</c:v>
                </c:pt>
                <c:pt idx="50">
                  <c:v>43</c:v>
                </c:pt>
                <c:pt idx="51">
                  <c:v>65</c:v>
                </c:pt>
                <c:pt idx="52">
                  <c:v>0</c:v>
                </c:pt>
                <c:pt idx="53">
                  <c:v>0</c:v>
                </c:pt>
                <c:pt idx="54">
                  <c:v>0</c:v>
                </c:pt>
                <c:pt idx="55">
                  <c:v>0</c:v>
                </c:pt>
                <c:pt idx="56">
                  <c:v>87</c:v>
                </c:pt>
                <c:pt idx="57">
                  <c:v>21</c:v>
                </c:pt>
                <c:pt idx="58">
                  <c:v>1</c:v>
                </c:pt>
                <c:pt idx="59">
                  <c:v>0</c:v>
                </c:pt>
                <c:pt idx="60">
                  <c:v>0</c:v>
                </c:pt>
                <c:pt idx="61">
                  <c:v>0</c:v>
                </c:pt>
                <c:pt idx="62">
                  <c:v>0</c:v>
                </c:pt>
              </c:numCache>
            </c:numRef>
          </c:val>
          <c:smooth val="0"/>
          <c:extLst>
            <c:ext xmlns:c16="http://schemas.microsoft.com/office/drawing/2014/chart" uri="{C3380CC4-5D6E-409C-BE32-E72D297353CC}">
              <c16:uniqueId val="{00000004-E5D8-4F9B-9263-0C328D883328}"/>
            </c:ext>
          </c:extLst>
        </c:ser>
        <c:dLbls>
          <c:showLegendKey val="0"/>
          <c:showVal val="0"/>
          <c:showCatName val="0"/>
          <c:showSerName val="0"/>
          <c:showPercent val="0"/>
          <c:showBubbleSize val="0"/>
        </c:dLbls>
        <c:smooth val="0"/>
        <c:axId val="368407304"/>
        <c:axId val="368416160"/>
      </c:lineChart>
      <c:dateAx>
        <c:axId val="368407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416160"/>
        <c:crosses val="autoZero"/>
        <c:auto val="1"/>
        <c:lblOffset val="100"/>
        <c:baseTimeUnit val="days"/>
      </c:dateAx>
      <c:valAx>
        <c:axId val="368416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407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C24FA-2207-4746-8035-8EADB8F84454}"/>
              </a:ext>
            </a:extLst>
          </p:cNvPr>
          <p:cNvSpPr>
            <a:spLocks noGrp="1"/>
          </p:cNvSpPr>
          <p:nvPr>
            <p:ph type="ctrTitle"/>
          </p:nvPr>
        </p:nvSpPr>
        <p:spPr/>
        <p:txBody>
          <a:bodyPr/>
          <a:lstStyle/>
          <a:p>
            <a:r>
              <a:rPr lang="en-US"/>
              <a:t>Redes - Carol</a:t>
            </a:r>
          </a:p>
        </p:txBody>
      </p:sp>
      <p:sp>
        <p:nvSpPr>
          <p:cNvPr id="3" name="Subtitle 2">
            <a:extLst>
              <a:ext uri="{FF2B5EF4-FFF2-40B4-BE49-F238E27FC236}">
                <a16:creationId xmlns:a16="http://schemas.microsoft.com/office/drawing/2014/main" id="{FEECAE41-4CDC-4789-A724-9FF554349EEC}"/>
              </a:ext>
            </a:extLst>
          </p:cNvPr>
          <p:cNvSpPr>
            <a:spLocks noGrp="1"/>
          </p:cNvSpPr>
          <p:nvPr>
            <p:ph type="subTitle" idx="1"/>
          </p:nvPr>
        </p:nvSpPr>
        <p:spPr/>
        <p:txBody>
          <a:bodyPr/>
          <a:lstStyle/>
          <a:p>
            <a:r>
              <a:rPr lang="en-US"/>
              <a:t>CI&amp;T</a:t>
            </a:r>
          </a:p>
        </p:txBody>
      </p:sp>
    </p:spTree>
    <p:extLst>
      <p:ext uri="{BB962C8B-B14F-4D97-AF65-F5344CB8AC3E}">
        <p14:creationId xmlns:p14="http://schemas.microsoft.com/office/powerpoint/2010/main" val="1033547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F2961-D28F-4E27-B813-705B6C6F8A9E}"/>
              </a:ext>
            </a:extLst>
          </p:cNvPr>
          <p:cNvSpPr>
            <a:spLocks noGrp="1"/>
          </p:cNvSpPr>
          <p:nvPr>
            <p:ph type="title"/>
          </p:nvPr>
        </p:nvSpPr>
        <p:spPr/>
        <p:txBody>
          <a:bodyPr/>
          <a:lstStyle/>
          <a:p>
            <a:r>
              <a:rPr lang="en-US"/>
              <a:t>Facebook Own Posts Table  | All Pages - 1 of 19</a:t>
            </a:r>
          </a:p>
        </p:txBody>
      </p:sp>
      <p:graphicFrame>
        <p:nvGraphicFramePr>
          <p:cNvPr id="5" name="Table Placeholder 4">
            <a:extLst>
              <a:ext uri="{FF2B5EF4-FFF2-40B4-BE49-F238E27FC236}">
                <a16:creationId xmlns:a16="http://schemas.microsoft.com/office/drawing/2014/main" id="{AFFF6973-CBDE-448B-9C5B-2E3EA2FC023B}"/>
              </a:ext>
            </a:extLst>
          </p:cNvPr>
          <p:cNvGraphicFramePr>
            <a:graphicFrameLocks noGrp="1"/>
          </p:cNvGraphicFramePr>
          <p:nvPr>
            <p:ph type="tbl" sz="quarter" idx="13"/>
            <p:extLst>
              <p:ext uri="{D42A27DB-BD31-4B8C-83A1-F6EECF244321}">
                <p14:modId xmlns:p14="http://schemas.microsoft.com/office/powerpoint/2010/main" val="2623151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81591225"/>
                    </a:ext>
                  </a:extLst>
                </a:gridCol>
                <a:gridCol w="370332">
                  <a:extLst>
                    <a:ext uri="{9D8B030D-6E8A-4147-A177-3AD203B41FA5}">
                      <a16:colId xmlns:a16="http://schemas.microsoft.com/office/drawing/2014/main" val="623341313"/>
                    </a:ext>
                  </a:extLst>
                </a:gridCol>
                <a:gridCol w="370332">
                  <a:extLst>
                    <a:ext uri="{9D8B030D-6E8A-4147-A177-3AD203B41FA5}">
                      <a16:colId xmlns:a16="http://schemas.microsoft.com/office/drawing/2014/main" val="2262528612"/>
                    </a:ext>
                  </a:extLst>
                </a:gridCol>
                <a:gridCol w="370332">
                  <a:extLst>
                    <a:ext uri="{9D8B030D-6E8A-4147-A177-3AD203B41FA5}">
                      <a16:colId xmlns:a16="http://schemas.microsoft.com/office/drawing/2014/main" val="2414753226"/>
                    </a:ext>
                  </a:extLst>
                </a:gridCol>
                <a:gridCol w="329184">
                  <a:extLst>
                    <a:ext uri="{9D8B030D-6E8A-4147-A177-3AD203B41FA5}">
                      <a16:colId xmlns:a16="http://schemas.microsoft.com/office/drawing/2014/main" val="77152588"/>
                    </a:ext>
                  </a:extLst>
                </a:gridCol>
                <a:gridCol w="329184">
                  <a:extLst>
                    <a:ext uri="{9D8B030D-6E8A-4147-A177-3AD203B41FA5}">
                      <a16:colId xmlns:a16="http://schemas.microsoft.com/office/drawing/2014/main" val="698909763"/>
                    </a:ext>
                  </a:extLst>
                </a:gridCol>
                <a:gridCol w="329184">
                  <a:extLst>
                    <a:ext uri="{9D8B030D-6E8A-4147-A177-3AD203B41FA5}">
                      <a16:colId xmlns:a16="http://schemas.microsoft.com/office/drawing/2014/main" val="977320993"/>
                    </a:ext>
                  </a:extLst>
                </a:gridCol>
                <a:gridCol w="329184">
                  <a:extLst>
                    <a:ext uri="{9D8B030D-6E8A-4147-A177-3AD203B41FA5}">
                      <a16:colId xmlns:a16="http://schemas.microsoft.com/office/drawing/2014/main" val="2505530905"/>
                    </a:ext>
                  </a:extLst>
                </a:gridCol>
                <a:gridCol w="329184">
                  <a:extLst>
                    <a:ext uri="{9D8B030D-6E8A-4147-A177-3AD203B41FA5}">
                      <a16:colId xmlns:a16="http://schemas.microsoft.com/office/drawing/2014/main" val="4007854658"/>
                    </a:ext>
                  </a:extLst>
                </a:gridCol>
                <a:gridCol w="329184">
                  <a:extLst>
                    <a:ext uri="{9D8B030D-6E8A-4147-A177-3AD203B41FA5}">
                      <a16:colId xmlns:a16="http://schemas.microsoft.com/office/drawing/2014/main" val="148576685"/>
                    </a:ext>
                  </a:extLst>
                </a:gridCol>
                <a:gridCol w="329184">
                  <a:extLst>
                    <a:ext uri="{9D8B030D-6E8A-4147-A177-3AD203B41FA5}">
                      <a16:colId xmlns:a16="http://schemas.microsoft.com/office/drawing/2014/main" val="1722895891"/>
                    </a:ext>
                  </a:extLst>
                </a:gridCol>
                <a:gridCol w="329184">
                  <a:extLst>
                    <a:ext uri="{9D8B030D-6E8A-4147-A177-3AD203B41FA5}">
                      <a16:colId xmlns:a16="http://schemas.microsoft.com/office/drawing/2014/main" val="762898038"/>
                    </a:ext>
                  </a:extLst>
                </a:gridCol>
                <a:gridCol w="329184">
                  <a:extLst>
                    <a:ext uri="{9D8B030D-6E8A-4147-A177-3AD203B41FA5}">
                      <a16:colId xmlns:a16="http://schemas.microsoft.com/office/drawing/2014/main" val="267891580"/>
                    </a:ext>
                  </a:extLst>
                </a:gridCol>
                <a:gridCol w="370332">
                  <a:extLst>
                    <a:ext uri="{9D8B030D-6E8A-4147-A177-3AD203B41FA5}">
                      <a16:colId xmlns:a16="http://schemas.microsoft.com/office/drawing/2014/main" val="749003231"/>
                    </a:ext>
                  </a:extLst>
                </a:gridCol>
                <a:gridCol w="370332">
                  <a:extLst>
                    <a:ext uri="{9D8B030D-6E8A-4147-A177-3AD203B41FA5}">
                      <a16:colId xmlns:a16="http://schemas.microsoft.com/office/drawing/2014/main" val="2622916488"/>
                    </a:ext>
                  </a:extLst>
                </a:gridCol>
                <a:gridCol w="329184">
                  <a:extLst>
                    <a:ext uri="{9D8B030D-6E8A-4147-A177-3AD203B41FA5}">
                      <a16:colId xmlns:a16="http://schemas.microsoft.com/office/drawing/2014/main" val="2312241002"/>
                    </a:ext>
                  </a:extLst>
                </a:gridCol>
                <a:gridCol w="329184">
                  <a:extLst>
                    <a:ext uri="{9D8B030D-6E8A-4147-A177-3AD203B41FA5}">
                      <a16:colId xmlns:a16="http://schemas.microsoft.com/office/drawing/2014/main" val="3816892687"/>
                    </a:ext>
                  </a:extLst>
                </a:gridCol>
                <a:gridCol w="370332">
                  <a:extLst>
                    <a:ext uri="{9D8B030D-6E8A-4147-A177-3AD203B41FA5}">
                      <a16:colId xmlns:a16="http://schemas.microsoft.com/office/drawing/2014/main" val="3226177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13736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Brasil - 2018-10-14 13:00:02 </a:t>
                      </a:r>
                      <a:r>
                        <a:rPr kumimoji="0" lang="pt-BR" sz="1000" b="0" i="0" u="none" strike="noStrike" kern="1200" cap="none" spc="0" normalizeH="0" baseline="0" noProof="0">
                          <a:ln>
                            <a:noFill/>
                          </a:ln>
                          <a:solidFill>
                            <a:prstClr val="black"/>
                          </a:solidFill>
                          <a:effectLst/>
                          <a:uLnTx/>
                          <a:uFillTx/>
                          <a:latin typeface="+mn-lt"/>
                          <a:ea typeface="+mn-ea"/>
                          <a:cs typeface="+mn-cs"/>
                        </a:rPr>
                        <a:t> 
 Além do nosso espaço com demonstrações e estudos sobre a aplicação de tecnologias emergentes e inovação para as indústrias de telecomunicações, nossos executivos estarão presentes em diversos painéis durante o Futurecom! 
Confira a programação do dia 16 de outubro e faça parte da revolução digital. É o Novo aplicado agora! #Futurecom2018 #Futurecom20anos #TransformaçãoDigital #FormTheNewWave #NewAppliedNow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92344934"/>
                  </a:ext>
                </a:extLst>
              </a:tr>
            </a:tbl>
          </a:graphicData>
        </a:graphic>
      </p:graphicFrame>
      <p:sp>
        <p:nvSpPr>
          <p:cNvPr id="4" name="Text Placeholder 3">
            <a:extLst>
              <a:ext uri="{FF2B5EF4-FFF2-40B4-BE49-F238E27FC236}">
                <a16:creationId xmlns:a16="http://schemas.microsoft.com/office/drawing/2014/main" id="{C5367D7E-0D51-4395-BE9E-1EFCF3EE68D2}"/>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2994804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95511-955B-498B-B873-C1F27BE4BB57}"/>
              </a:ext>
            </a:extLst>
          </p:cNvPr>
          <p:cNvSpPr>
            <a:spLocks noGrp="1"/>
          </p:cNvSpPr>
          <p:nvPr>
            <p:ph type="title"/>
          </p:nvPr>
        </p:nvSpPr>
        <p:spPr/>
        <p:txBody>
          <a:bodyPr/>
          <a:lstStyle/>
          <a:p>
            <a:r>
              <a:rPr lang="en-US"/>
              <a:t>Facebook Own Posts Table  | All Pages - 2 of 19</a:t>
            </a:r>
          </a:p>
        </p:txBody>
      </p:sp>
      <p:graphicFrame>
        <p:nvGraphicFramePr>
          <p:cNvPr id="5" name="Table Placeholder 4">
            <a:extLst>
              <a:ext uri="{FF2B5EF4-FFF2-40B4-BE49-F238E27FC236}">
                <a16:creationId xmlns:a16="http://schemas.microsoft.com/office/drawing/2014/main" id="{FFB59133-04A2-47FA-BAF6-516F3B251B29}"/>
              </a:ext>
            </a:extLst>
          </p:cNvPr>
          <p:cNvGraphicFramePr>
            <a:graphicFrameLocks noGrp="1"/>
          </p:cNvGraphicFramePr>
          <p:nvPr>
            <p:ph type="tbl" sz="quarter" idx="13"/>
            <p:extLst>
              <p:ext uri="{D42A27DB-BD31-4B8C-83A1-F6EECF244321}">
                <p14:modId xmlns:p14="http://schemas.microsoft.com/office/powerpoint/2010/main" val="3224133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60991324"/>
                    </a:ext>
                  </a:extLst>
                </a:gridCol>
                <a:gridCol w="370332">
                  <a:extLst>
                    <a:ext uri="{9D8B030D-6E8A-4147-A177-3AD203B41FA5}">
                      <a16:colId xmlns:a16="http://schemas.microsoft.com/office/drawing/2014/main" val="646366912"/>
                    </a:ext>
                  </a:extLst>
                </a:gridCol>
                <a:gridCol w="370332">
                  <a:extLst>
                    <a:ext uri="{9D8B030D-6E8A-4147-A177-3AD203B41FA5}">
                      <a16:colId xmlns:a16="http://schemas.microsoft.com/office/drawing/2014/main" val="2372637705"/>
                    </a:ext>
                  </a:extLst>
                </a:gridCol>
                <a:gridCol w="370332">
                  <a:extLst>
                    <a:ext uri="{9D8B030D-6E8A-4147-A177-3AD203B41FA5}">
                      <a16:colId xmlns:a16="http://schemas.microsoft.com/office/drawing/2014/main" val="1086910411"/>
                    </a:ext>
                  </a:extLst>
                </a:gridCol>
                <a:gridCol w="329184">
                  <a:extLst>
                    <a:ext uri="{9D8B030D-6E8A-4147-A177-3AD203B41FA5}">
                      <a16:colId xmlns:a16="http://schemas.microsoft.com/office/drawing/2014/main" val="2908367845"/>
                    </a:ext>
                  </a:extLst>
                </a:gridCol>
                <a:gridCol w="329184">
                  <a:extLst>
                    <a:ext uri="{9D8B030D-6E8A-4147-A177-3AD203B41FA5}">
                      <a16:colId xmlns:a16="http://schemas.microsoft.com/office/drawing/2014/main" val="459396899"/>
                    </a:ext>
                  </a:extLst>
                </a:gridCol>
                <a:gridCol w="329184">
                  <a:extLst>
                    <a:ext uri="{9D8B030D-6E8A-4147-A177-3AD203B41FA5}">
                      <a16:colId xmlns:a16="http://schemas.microsoft.com/office/drawing/2014/main" val="1822613349"/>
                    </a:ext>
                  </a:extLst>
                </a:gridCol>
                <a:gridCol w="329184">
                  <a:extLst>
                    <a:ext uri="{9D8B030D-6E8A-4147-A177-3AD203B41FA5}">
                      <a16:colId xmlns:a16="http://schemas.microsoft.com/office/drawing/2014/main" val="2294139120"/>
                    </a:ext>
                  </a:extLst>
                </a:gridCol>
                <a:gridCol w="329184">
                  <a:extLst>
                    <a:ext uri="{9D8B030D-6E8A-4147-A177-3AD203B41FA5}">
                      <a16:colId xmlns:a16="http://schemas.microsoft.com/office/drawing/2014/main" val="1152168566"/>
                    </a:ext>
                  </a:extLst>
                </a:gridCol>
                <a:gridCol w="329184">
                  <a:extLst>
                    <a:ext uri="{9D8B030D-6E8A-4147-A177-3AD203B41FA5}">
                      <a16:colId xmlns:a16="http://schemas.microsoft.com/office/drawing/2014/main" val="1236929821"/>
                    </a:ext>
                  </a:extLst>
                </a:gridCol>
                <a:gridCol w="329184">
                  <a:extLst>
                    <a:ext uri="{9D8B030D-6E8A-4147-A177-3AD203B41FA5}">
                      <a16:colId xmlns:a16="http://schemas.microsoft.com/office/drawing/2014/main" val="2069045553"/>
                    </a:ext>
                  </a:extLst>
                </a:gridCol>
                <a:gridCol w="329184">
                  <a:extLst>
                    <a:ext uri="{9D8B030D-6E8A-4147-A177-3AD203B41FA5}">
                      <a16:colId xmlns:a16="http://schemas.microsoft.com/office/drawing/2014/main" val="162155916"/>
                    </a:ext>
                  </a:extLst>
                </a:gridCol>
                <a:gridCol w="329184">
                  <a:extLst>
                    <a:ext uri="{9D8B030D-6E8A-4147-A177-3AD203B41FA5}">
                      <a16:colId xmlns:a16="http://schemas.microsoft.com/office/drawing/2014/main" val="3763007213"/>
                    </a:ext>
                  </a:extLst>
                </a:gridCol>
                <a:gridCol w="370332">
                  <a:extLst>
                    <a:ext uri="{9D8B030D-6E8A-4147-A177-3AD203B41FA5}">
                      <a16:colId xmlns:a16="http://schemas.microsoft.com/office/drawing/2014/main" val="1106986768"/>
                    </a:ext>
                  </a:extLst>
                </a:gridCol>
                <a:gridCol w="370332">
                  <a:extLst>
                    <a:ext uri="{9D8B030D-6E8A-4147-A177-3AD203B41FA5}">
                      <a16:colId xmlns:a16="http://schemas.microsoft.com/office/drawing/2014/main" val="2605659904"/>
                    </a:ext>
                  </a:extLst>
                </a:gridCol>
                <a:gridCol w="329184">
                  <a:extLst>
                    <a:ext uri="{9D8B030D-6E8A-4147-A177-3AD203B41FA5}">
                      <a16:colId xmlns:a16="http://schemas.microsoft.com/office/drawing/2014/main" val="1150424824"/>
                    </a:ext>
                  </a:extLst>
                </a:gridCol>
                <a:gridCol w="329184">
                  <a:extLst>
                    <a:ext uri="{9D8B030D-6E8A-4147-A177-3AD203B41FA5}">
                      <a16:colId xmlns:a16="http://schemas.microsoft.com/office/drawing/2014/main" val="2180123411"/>
                    </a:ext>
                  </a:extLst>
                </a:gridCol>
                <a:gridCol w="370332">
                  <a:extLst>
                    <a:ext uri="{9D8B030D-6E8A-4147-A177-3AD203B41FA5}">
                      <a16:colId xmlns:a16="http://schemas.microsoft.com/office/drawing/2014/main" val="2102685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85007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Brasil - 2018-10-12 11:30:00 </a:t>
                      </a:r>
                      <a:r>
                        <a:rPr kumimoji="0" lang="pt-BR" sz="1000" b="0" i="0" u="none" strike="noStrike" kern="1200" cap="none" spc="0" normalizeH="0" baseline="0" noProof="0">
                          <a:ln>
                            <a:noFill/>
                          </a:ln>
                          <a:solidFill>
                            <a:prstClr val="black"/>
                          </a:solidFill>
                          <a:effectLst/>
                          <a:uLnTx/>
                          <a:uFillTx/>
                          <a:latin typeface="+mn-lt"/>
                          <a:ea typeface="+mn-ea"/>
                          <a:cs typeface="+mn-cs"/>
                        </a:rPr>
                        <a:t> 
 A #InteligênciaArtificial é uma realidade. Sua empresa está pronta para essa nova era? Esse tema será discutido durante o Futurecom, no dia 16, a partir das 11h20, por Robert Duque-Ribeiro, líder de Applied Intelligence, e outros convidados. 
Aperte o play e conecte-se com o Novo! #Futurecom2018 #Futurecom20anos #TransformaçãoDigital #FormTheNewWave #NewAppliedNow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7536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Deloitte Brasil - 2018-10-12 11:16:00 </a:t>
                      </a:r>
                      <a:r>
                        <a:rPr kumimoji="0" lang="pt-BR" sz="1000" b="0" i="0" u="none" strike="noStrike" kern="1200" cap="none" spc="0" normalizeH="0" baseline="0" noProof="0">
                          <a:ln>
                            <a:noFill/>
                          </a:ln>
                          <a:solidFill>
                            <a:prstClr val="black"/>
                          </a:solidFill>
                          <a:effectLst/>
                          <a:uLnTx/>
                          <a:uFillTx/>
                          <a:latin typeface="+mn-lt"/>
                          <a:ea typeface="+mn-ea"/>
                          <a:cs typeface="+mn-cs"/>
                        </a:rPr>
                        <a:t> 
 As maiores tendências do ecossistema digital, discutidas por grandes executivos da atualidade. Confira a agenda do encontro “Empowering the Digital Ecosystem” e inscreva-se: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2274488"/>
                  </a:ext>
                </a:extLst>
              </a:tr>
            </a:tbl>
          </a:graphicData>
        </a:graphic>
      </p:graphicFrame>
      <p:sp>
        <p:nvSpPr>
          <p:cNvPr id="4" name="Text Placeholder 3">
            <a:extLst>
              <a:ext uri="{FF2B5EF4-FFF2-40B4-BE49-F238E27FC236}">
                <a16:creationId xmlns:a16="http://schemas.microsoft.com/office/drawing/2014/main" id="{FCF40B4C-E595-418A-AA12-223508FB8B60}"/>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3574720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4FBFC-BFC7-438F-BF59-C9781CD9A278}"/>
              </a:ext>
            </a:extLst>
          </p:cNvPr>
          <p:cNvSpPr>
            <a:spLocks noGrp="1"/>
          </p:cNvSpPr>
          <p:nvPr>
            <p:ph type="title"/>
          </p:nvPr>
        </p:nvSpPr>
        <p:spPr/>
        <p:txBody>
          <a:bodyPr/>
          <a:lstStyle/>
          <a:p>
            <a:r>
              <a:rPr lang="en-US"/>
              <a:t>Facebook Own Posts Table  | All Pages - 3 of 19</a:t>
            </a:r>
          </a:p>
        </p:txBody>
      </p:sp>
      <p:graphicFrame>
        <p:nvGraphicFramePr>
          <p:cNvPr id="5" name="Table Placeholder 4">
            <a:extLst>
              <a:ext uri="{FF2B5EF4-FFF2-40B4-BE49-F238E27FC236}">
                <a16:creationId xmlns:a16="http://schemas.microsoft.com/office/drawing/2014/main" id="{7F5E2F0C-3A3B-46B5-A7F7-A6AD02DD28B8}"/>
              </a:ext>
            </a:extLst>
          </p:cNvPr>
          <p:cNvGraphicFramePr>
            <a:graphicFrameLocks noGrp="1"/>
          </p:cNvGraphicFramePr>
          <p:nvPr>
            <p:ph type="tbl" sz="quarter" idx="13"/>
            <p:extLst>
              <p:ext uri="{D42A27DB-BD31-4B8C-83A1-F6EECF244321}">
                <p14:modId xmlns:p14="http://schemas.microsoft.com/office/powerpoint/2010/main" val="2498618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98254545"/>
                    </a:ext>
                  </a:extLst>
                </a:gridCol>
                <a:gridCol w="370332">
                  <a:extLst>
                    <a:ext uri="{9D8B030D-6E8A-4147-A177-3AD203B41FA5}">
                      <a16:colId xmlns:a16="http://schemas.microsoft.com/office/drawing/2014/main" val="3727793220"/>
                    </a:ext>
                  </a:extLst>
                </a:gridCol>
                <a:gridCol w="370332">
                  <a:extLst>
                    <a:ext uri="{9D8B030D-6E8A-4147-A177-3AD203B41FA5}">
                      <a16:colId xmlns:a16="http://schemas.microsoft.com/office/drawing/2014/main" val="25812970"/>
                    </a:ext>
                  </a:extLst>
                </a:gridCol>
                <a:gridCol w="370332">
                  <a:extLst>
                    <a:ext uri="{9D8B030D-6E8A-4147-A177-3AD203B41FA5}">
                      <a16:colId xmlns:a16="http://schemas.microsoft.com/office/drawing/2014/main" val="1703082990"/>
                    </a:ext>
                  </a:extLst>
                </a:gridCol>
                <a:gridCol w="329184">
                  <a:extLst>
                    <a:ext uri="{9D8B030D-6E8A-4147-A177-3AD203B41FA5}">
                      <a16:colId xmlns:a16="http://schemas.microsoft.com/office/drawing/2014/main" val="2198975583"/>
                    </a:ext>
                  </a:extLst>
                </a:gridCol>
                <a:gridCol w="329184">
                  <a:extLst>
                    <a:ext uri="{9D8B030D-6E8A-4147-A177-3AD203B41FA5}">
                      <a16:colId xmlns:a16="http://schemas.microsoft.com/office/drawing/2014/main" val="3865978413"/>
                    </a:ext>
                  </a:extLst>
                </a:gridCol>
                <a:gridCol w="329184">
                  <a:extLst>
                    <a:ext uri="{9D8B030D-6E8A-4147-A177-3AD203B41FA5}">
                      <a16:colId xmlns:a16="http://schemas.microsoft.com/office/drawing/2014/main" val="626677374"/>
                    </a:ext>
                  </a:extLst>
                </a:gridCol>
                <a:gridCol w="329184">
                  <a:extLst>
                    <a:ext uri="{9D8B030D-6E8A-4147-A177-3AD203B41FA5}">
                      <a16:colId xmlns:a16="http://schemas.microsoft.com/office/drawing/2014/main" val="4017981211"/>
                    </a:ext>
                  </a:extLst>
                </a:gridCol>
                <a:gridCol w="329184">
                  <a:extLst>
                    <a:ext uri="{9D8B030D-6E8A-4147-A177-3AD203B41FA5}">
                      <a16:colId xmlns:a16="http://schemas.microsoft.com/office/drawing/2014/main" val="7344485"/>
                    </a:ext>
                  </a:extLst>
                </a:gridCol>
                <a:gridCol w="329184">
                  <a:extLst>
                    <a:ext uri="{9D8B030D-6E8A-4147-A177-3AD203B41FA5}">
                      <a16:colId xmlns:a16="http://schemas.microsoft.com/office/drawing/2014/main" val="1435778813"/>
                    </a:ext>
                  </a:extLst>
                </a:gridCol>
                <a:gridCol w="329184">
                  <a:extLst>
                    <a:ext uri="{9D8B030D-6E8A-4147-A177-3AD203B41FA5}">
                      <a16:colId xmlns:a16="http://schemas.microsoft.com/office/drawing/2014/main" val="2469617620"/>
                    </a:ext>
                  </a:extLst>
                </a:gridCol>
                <a:gridCol w="329184">
                  <a:extLst>
                    <a:ext uri="{9D8B030D-6E8A-4147-A177-3AD203B41FA5}">
                      <a16:colId xmlns:a16="http://schemas.microsoft.com/office/drawing/2014/main" val="1126536983"/>
                    </a:ext>
                  </a:extLst>
                </a:gridCol>
                <a:gridCol w="329184">
                  <a:extLst>
                    <a:ext uri="{9D8B030D-6E8A-4147-A177-3AD203B41FA5}">
                      <a16:colId xmlns:a16="http://schemas.microsoft.com/office/drawing/2014/main" val="1988382242"/>
                    </a:ext>
                  </a:extLst>
                </a:gridCol>
                <a:gridCol w="370332">
                  <a:extLst>
                    <a:ext uri="{9D8B030D-6E8A-4147-A177-3AD203B41FA5}">
                      <a16:colId xmlns:a16="http://schemas.microsoft.com/office/drawing/2014/main" val="1592862910"/>
                    </a:ext>
                  </a:extLst>
                </a:gridCol>
                <a:gridCol w="370332">
                  <a:extLst>
                    <a:ext uri="{9D8B030D-6E8A-4147-A177-3AD203B41FA5}">
                      <a16:colId xmlns:a16="http://schemas.microsoft.com/office/drawing/2014/main" val="2516384834"/>
                    </a:ext>
                  </a:extLst>
                </a:gridCol>
                <a:gridCol w="329184">
                  <a:extLst>
                    <a:ext uri="{9D8B030D-6E8A-4147-A177-3AD203B41FA5}">
                      <a16:colId xmlns:a16="http://schemas.microsoft.com/office/drawing/2014/main" val="550404859"/>
                    </a:ext>
                  </a:extLst>
                </a:gridCol>
                <a:gridCol w="329184">
                  <a:extLst>
                    <a:ext uri="{9D8B030D-6E8A-4147-A177-3AD203B41FA5}">
                      <a16:colId xmlns:a16="http://schemas.microsoft.com/office/drawing/2014/main" val="4184110470"/>
                    </a:ext>
                  </a:extLst>
                </a:gridCol>
                <a:gridCol w="370332">
                  <a:extLst>
                    <a:ext uri="{9D8B030D-6E8A-4147-A177-3AD203B41FA5}">
                      <a16:colId xmlns:a16="http://schemas.microsoft.com/office/drawing/2014/main" val="1299724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14779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CI&amp;T - 2018-10-12 10:00:00 </a:t>
                      </a:r>
                      <a:r>
                        <a:rPr kumimoji="0" lang="pt-BR" sz="1000" b="0" i="0" u="none" strike="noStrike" kern="1200" cap="none" spc="0" normalizeH="0" baseline="0" noProof="0">
                          <a:ln>
                            <a:noFill/>
                          </a:ln>
                          <a:solidFill>
                            <a:prstClr val="black"/>
                          </a:solidFill>
                          <a:effectLst/>
                          <a:uLnTx/>
                          <a:uFillTx/>
                          <a:latin typeface="+mn-lt"/>
                          <a:ea typeface="+mn-ea"/>
                          <a:cs typeface="+mn-cs"/>
                        </a:rPr>
                        <a:t> 
 Estratégia de marketing e vendas que conduz as empresas a mapear e alcançar as pessoas certas, o Account Based Marketing (ABM) pode transformar os resultados de negócios da sua empresa. Leia no novo artigo. #Thoughtleadership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9559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CI&amp;T - 2018-10-11 17:14:05 </a:t>
                      </a:r>
                      <a:r>
                        <a:rPr kumimoji="0" lang="pt-BR" sz="1000" b="0" i="0" u="none" strike="noStrike" kern="1200" cap="none" spc="0" normalizeH="0" baseline="0" noProof="0">
                          <a:ln>
                            <a:noFill/>
                          </a:ln>
                          <a:solidFill>
                            <a:prstClr val="black"/>
                          </a:solidFill>
                          <a:effectLst/>
                          <a:uLnTx/>
                          <a:uFillTx/>
                          <a:latin typeface="+mn-lt"/>
                          <a:ea typeface="+mn-ea"/>
                          <a:cs typeface="+mn-cs"/>
                        </a:rPr>
                        <a:t> 
 Case Coca-Cola está no Meio &amp; Mensagem
Nós entendemos Lean Digital como um método que propõe uma mudança de CULTURA. Aplicar esse conceito em clientes globais como a Coca-Cola, além de uma grande oportunidade, tem sido uma experiência transformadora. 
Clique no link e mergulhe com a gente nos resultados desse trabalho: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9496505"/>
                  </a:ext>
                </a:extLst>
              </a:tr>
            </a:tbl>
          </a:graphicData>
        </a:graphic>
      </p:graphicFrame>
      <p:sp>
        <p:nvSpPr>
          <p:cNvPr id="4" name="Text Placeholder 3">
            <a:extLst>
              <a:ext uri="{FF2B5EF4-FFF2-40B4-BE49-F238E27FC236}">
                <a16:creationId xmlns:a16="http://schemas.microsoft.com/office/drawing/2014/main" id="{97F585C1-70FE-4DA9-BE89-22720876EB29}"/>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4168292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768CE-4D4F-414D-9A7E-28AE7034394E}"/>
              </a:ext>
            </a:extLst>
          </p:cNvPr>
          <p:cNvSpPr>
            <a:spLocks noGrp="1"/>
          </p:cNvSpPr>
          <p:nvPr>
            <p:ph type="title"/>
          </p:nvPr>
        </p:nvSpPr>
        <p:spPr/>
        <p:txBody>
          <a:bodyPr/>
          <a:lstStyle/>
          <a:p>
            <a:r>
              <a:rPr lang="en-US"/>
              <a:t>Facebook Own Posts Table  | All Pages - 4 of 19</a:t>
            </a:r>
          </a:p>
        </p:txBody>
      </p:sp>
      <p:graphicFrame>
        <p:nvGraphicFramePr>
          <p:cNvPr id="5" name="Table Placeholder 4">
            <a:extLst>
              <a:ext uri="{FF2B5EF4-FFF2-40B4-BE49-F238E27FC236}">
                <a16:creationId xmlns:a16="http://schemas.microsoft.com/office/drawing/2014/main" id="{CF9C6142-1074-4B98-A7A4-E0837CF03064}"/>
              </a:ext>
            </a:extLst>
          </p:cNvPr>
          <p:cNvGraphicFramePr>
            <a:graphicFrameLocks noGrp="1"/>
          </p:cNvGraphicFramePr>
          <p:nvPr>
            <p:ph type="tbl" sz="quarter" idx="13"/>
            <p:extLst>
              <p:ext uri="{D42A27DB-BD31-4B8C-83A1-F6EECF244321}">
                <p14:modId xmlns:p14="http://schemas.microsoft.com/office/powerpoint/2010/main" val="3513276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09473806"/>
                    </a:ext>
                  </a:extLst>
                </a:gridCol>
                <a:gridCol w="370332">
                  <a:extLst>
                    <a:ext uri="{9D8B030D-6E8A-4147-A177-3AD203B41FA5}">
                      <a16:colId xmlns:a16="http://schemas.microsoft.com/office/drawing/2014/main" val="1380176920"/>
                    </a:ext>
                  </a:extLst>
                </a:gridCol>
                <a:gridCol w="370332">
                  <a:extLst>
                    <a:ext uri="{9D8B030D-6E8A-4147-A177-3AD203B41FA5}">
                      <a16:colId xmlns:a16="http://schemas.microsoft.com/office/drawing/2014/main" val="1152526593"/>
                    </a:ext>
                  </a:extLst>
                </a:gridCol>
                <a:gridCol w="370332">
                  <a:extLst>
                    <a:ext uri="{9D8B030D-6E8A-4147-A177-3AD203B41FA5}">
                      <a16:colId xmlns:a16="http://schemas.microsoft.com/office/drawing/2014/main" val="4002819363"/>
                    </a:ext>
                  </a:extLst>
                </a:gridCol>
                <a:gridCol w="329184">
                  <a:extLst>
                    <a:ext uri="{9D8B030D-6E8A-4147-A177-3AD203B41FA5}">
                      <a16:colId xmlns:a16="http://schemas.microsoft.com/office/drawing/2014/main" val="3628855564"/>
                    </a:ext>
                  </a:extLst>
                </a:gridCol>
                <a:gridCol w="329184">
                  <a:extLst>
                    <a:ext uri="{9D8B030D-6E8A-4147-A177-3AD203B41FA5}">
                      <a16:colId xmlns:a16="http://schemas.microsoft.com/office/drawing/2014/main" val="4040321995"/>
                    </a:ext>
                  </a:extLst>
                </a:gridCol>
                <a:gridCol w="329184">
                  <a:extLst>
                    <a:ext uri="{9D8B030D-6E8A-4147-A177-3AD203B41FA5}">
                      <a16:colId xmlns:a16="http://schemas.microsoft.com/office/drawing/2014/main" val="1199839824"/>
                    </a:ext>
                  </a:extLst>
                </a:gridCol>
                <a:gridCol w="329184">
                  <a:extLst>
                    <a:ext uri="{9D8B030D-6E8A-4147-A177-3AD203B41FA5}">
                      <a16:colId xmlns:a16="http://schemas.microsoft.com/office/drawing/2014/main" val="2683584774"/>
                    </a:ext>
                  </a:extLst>
                </a:gridCol>
                <a:gridCol w="329184">
                  <a:extLst>
                    <a:ext uri="{9D8B030D-6E8A-4147-A177-3AD203B41FA5}">
                      <a16:colId xmlns:a16="http://schemas.microsoft.com/office/drawing/2014/main" val="1648638781"/>
                    </a:ext>
                  </a:extLst>
                </a:gridCol>
                <a:gridCol w="329184">
                  <a:extLst>
                    <a:ext uri="{9D8B030D-6E8A-4147-A177-3AD203B41FA5}">
                      <a16:colId xmlns:a16="http://schemas.microsoft.com/office/drawing/2014/main" val="2166745026"/>
                    </a:ext>
                  </a:extLst>
                </a:gridCol>
                <a:gridCol w="329184">
                  <a:extLst>
                    <a:ext uri="{9D8B030D-6E8A-4147-A177-3AD203B41FA5}">
                      <a16:colId xmlns:a16="http://schemas.microsoft.com/office/drawing/2014/main" val="4276810180"/>
                    </a:ext>
                  </a:extLst>
                </a:gridCol>
                <a:gridCol w="329184">
                  <a:extLst>
                    <a:ext uri="{9D8B030D-6E8A-4147-A177-3AD203B41FA5}">
                      <a16:colId xmlns:a16="http://schemas.microsoft.com/office/drawing/2014/main" val="704118878"/>
                    </a:ext>
                  </a:extLst>
                </a:gridCol>
                <a:gridCol w="329184">
                  <a:extLst>
                    <a:ext uri="{9D8B030D-6E8A-4147-A177-3AD203B41FA5}">
                      <a16:colId xmlns:a16="http://schemas.microsoft.com/office/drawing/2014/main" val="399650211"/>
                    </a:ext>
                  </a:extLst>
                </a:gridCol>
                <a:gridCol w="370332">
                  <a:extLst>
                    <a:ext uri="{9D8B030D-6E8A-4147-A177-3AD203B41FA5}">
                      <a16:colId xmlns:a16="http://schemas.microsoft.com/office/drawing/2014/main" val="506269898"/>
                    </a:ext>
                  </a:extLst>
                </a:gridCol>
                <a:gridCol w="370332">
                  <a:extLst>
                    <a:ext uri="{9D8B030D-6E8A-4147-A177-3AD203B41FA5}">
                      <a16:colId xmlns:a16="http://schemas.microsoft.com/office/drawing/2014/main" val="790270029"/>
                    </a:ext>
                  </a:extLst>
                </a:gridCol>
                <a:gridCol w="329184">
                  <a:extLst>
                    <a:ext uri="{9D8B030D-6E8A-4147-A177-3AD203B41FA5}">
                      <a16:colId xmlns:a16="http://schemas.microsoft.com/office/drawing/2014/main" val="1974417407"/>
                    </a:ext>
                  </a:extLst>
                </a:gridCol>
                <a:gridCol w="329184">
                  <a:extLst>
                    <a:ext uri="{9D8B030D-6E8A-4147-A177-3AD203B41FA5}">
                      <a16:colId xmlns:a16="http://schemas.microsoft.com/office/drawing/2014/main" val="705239550"/>
                    </a:ext>
                  </a:extLst>
                </a:gridCol>
                <a:gridCol w="370332">
                  <a:extLst>
                    <a:ext uri="{9D8B030D-6E8A-4147-A177-3AD203B41FA5}">
                      <a16:colId xmlns:a16="http://schemas.microsoft.com/office/drawing/2014/main" val="1320944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25107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 Brasil - 2018-10-11 14:30:41 </a:t>
                      </a:r>
                      <a:r>
                        <a:rPr kumimoji="0" lang="pt-BR" sz="1000" b="0" i="0" u="none" strike="noStrike" kern="1200" cap="none" spc="0" normalizeH="0" baseline="0" noProof="0">
                          <a:ln>
                            <a:noFill/>
                          </a:ln>
                          <a:solidFill>
                            <a:prstClr val="black"/>
                          </a:solidFill>
                          <a:effectLst/>
                          <a:uLnTx/>
                          <a:uFillTx/>
                          <a:latin typeface="+mn-lt"/>
                          <a:ea typeface="+mn-ea"/>
                          <a:cs typeface="+mn-cs"/>
                        </a:rPr>
                        <a:t> 
 Durante o IBM Cloud Discovery, a maratona de progamação do Bluehack permitiu que jovens desenvolvedores pudessem usar a tecnologia para combater o tráfico de pessoas no Brasil. O desafio proposto pela IBM em parceria com ONU Brasil, Asbrad e Ministério da Justiça foi matéria de destaque no Hora 1, da Tv Globo. Confira no link a importância desse tipo de iniciativa.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77691184"/>
                  </a:ext>
                </a:extLst>
              </a:tr>
            </a:tbl>
          </a:graphicData>
        </a:graphic>
      </p:graphicFrame>
      <p:sp>
        <p:nvSpPr>
          <p:cNvPr id="4" name="Text Placeholder 3">
            <a:extLst>
              <a:ext uri="{FF2B5EF4-FFF2-40B4-BE49-F238E27FC236}">
                <a16:creationId xmlns:a16="http://schemas.microsoft.com/office/drawing/2014/main" id="{361DBD70-62EE-4B7B-BBB2-C569378738E5}"/>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2509975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848DB-7B4D-4797-AD57-00CC4E4EEC00}"/>
              </a:ext>
            </a:extLst>
          </p:cNvPr>
          <p:cNvSpPr>
            <a:spLocks noGrp="1"/>
          </p:cNvSpPr>
          <p:nvPr>
            <p:ph type="title"/>
          </p:nvPr>
        </p:nvSpPr>
        <p:spPr/>
        <p:txBody>
          <a:bodyPr/>
          <a:lstStyle/>
          <a:p>
            <a:r>
              <a:rPr lang="en-US"/>
              <a:t>Facebook Own Posts Table  | All Pages - 5 of 19</a:t>
            </a:r>
          </a:p>
        </p:txBody>
      </p:sp>
      <p:graphicFrame>
        <p:nvGraphicFramePr>
          <p:cNvPr id="5" name="Table Placeholder 4">
            <a:extLst>
              <a:ext uri="{FF2B5EF4-FFF2-40B4-BE49-F238E27FC236}">
                <a16:creationId xmlns:a16="http://schemas.microsoft.com/office/drawing/2014/main" id="{C69793E8-6EE5-4797-BEA5-D3BE45F63C55}"/>
              </a:ext>
            </a:extLst>
          </p:cNvPr>
          <p:cNvGraphicFramePr>
            <a:graphicFrameLocks noGrp="1"/>
          </p:cNvGraphicFramePr>
          <p:nvPr>
            <p:ph type="tbl" sz="quarter" idx="13"/>
            <p:extLst>
              <p:ext uri="{D42A27DB-BD31-4B8C-83A1-F6EECF244321}">
                <p14:modId xmlns:p14="http://schemas.microsoft.com/office/powerpoint/2010/main" val="1241041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54569457"/>
                    </a:ext>
                  </a:extLst>
                </a:gridCol>
                <a:gridCol w="370332">
                  <a:extLst>
                    <a:ext uri="{9D8B030D-6E8A-4147-A177-3AD203B41FA5}">
                      <a16:colId xmlns:a16="http://schemas.microsoft.com/office/drawing/2014/main" val="3407997678"/>
                    </a:ext>
                  </a:extLst>
                </a:gridCol>
                <a:gridCol w="370332">
                  <a:extLst>
                    <a:ext uri="{9D8B030D-6E8A-4147-A177-3AD203B41FA5}">
                      <a16:colId xmlns:a16="http://schemas.microsoft.com/office/drawing/2014/main" val="3930806347"/>
                    </a:ext>
                  </a:extLst>
                </a:gridCol>
                <a:gridCol w="370332">
                  <a:extLst>
                    <a:ext uri="{9D8B030D-6E8A-4147-A177-3AD203B41FA5}">
                      <a16:colId xmlns:a16="http://schemas.microsoft.com/office/drawing/2014/main" val="1518194286"/>
                    </a:ext>
                  </a:extLst>
                </a:gridCol>
                <a:gridCol w="329184">
                  <a:extLst>
                    <a:ext uri="{9D8B030D-6E8A-4147-A177-3AD203B41FA5}">
                      <a16:colId xmlns:a16="http://schemas.microsoft.com/office/drawing/2014/main" val="3458387293"/>
                    </a:ext>
                  </a:extLst>
                </a:gridCol>
                <a:gridCol w="329184">
                  <a:extLst>
                    <a:ext uri="{9D8B030D-6E8A-4147-A177-3AD203B41FA5}">
                      <a16:colId xmlns:a16="http://schemas.microsoft.com/office/drawing/2014/main" val="419965710"/>
                    </a:ext>
                  </a:extLst>
                </a:gridCol>
                <a:gridCol w="329184">
                  <a:extLst>
                    <a:ext uri="{9D8B030D-6E8A-4147-A177-3AD203B41FA5}">
                      <a16:colId xmlns:a16="http://schemas.microsoft.com/office/drawing/2014/main" val="3646072097"/>
                    </a:ext>
                  </a:extLst>
                </a:gridCol>
                <a:gridCol w="329184">
                  <a:extLst>
                    <a:ext uri="{9D8B030D-6E8A-4147-A177-3AD203B41FA5}">
                      <a16:colId xmlns:a16="http://schemas.microsoft.com/office/drawing/2014/main" val="3357400775"/>
                    </a:ext>
                  </a:extLst>
                </a:gridCol>
                <a:gridCol w="329184">
                  <a:extLst>
                    <a:ext uri="{9D8B030D-6E8A-4147-A177-3AD203B41FA5}">
                      <a16:colId xmlns:a16="http://schemas.microsoft.com/office/drawing/2014/main" val="3403834392"/>
                    </a:ext>
                  </a:extLst>
                </a:gridCol>
                <a:gridCol w="329184">
                  <a:extLst>
                    <a:ext uri="{9D8B030D-6E8A-4147-A177-3AD203B41FA5}">
                      <a16:colId xmlns:a16="http://schemas.microsoft.com/office/drawing/2014/main" val="3630179292"/>
                    </a:ext>
                  </a:extLst>
                </a:gridCol>
                <a:gridCol w="329184">
                  <a:extLst>
                    <a:ext uri="{9D8B030D-6E8A-4147-A177-3AD203B41FA5}">
                      <a16:colId xmlns:a16="http://schemas.microsoft.com/office/drawing/2014/main" val="3097688530"/>
                    </a:ext>
                  </a:extLst>
                </a:gridCol>
                <a:gridCol w="329184">
                  <a:extLst>
                    <a:ext uri="{9D8B030D-6E8A-4147-A177-3AD203B41FA5}">
                      <a16:colId xmlns:a16="http://schemas.microsoft.com/office/drawing/2014/main" val="639638503"/>
                    </a:ext>
                  </a:extLst>
                </a:gridCol>
                <a:gridCol w="329184">
                  <a:extLst>
                    <a:ext uri="{9D8B030D-6E8A-4147-A177-3AD203B41FA5}">
                      <a16:colId xmlns:a16="http://schemas.microsoft.com/office/drawing/2014/main" val="3981356156"/>
                    </a:ext>
                  </a:extLst>
                </a:gridCol>
                <a:gridCol w="370332">
                  <a:extLst>
                    <a:ext uri="{9D8B030D-6E8A-4147-A177-3AD203B41FA5}">
                      <a16:colId xmlns:a16="http://schemas.microsoft.com/office/drawing/2014/main" val="3020569522"/>
                    </a:ext>
                  </a:extLst>
                </a:gridCol>
                <a:gridCol w="370332">
                  <a:extLst>
                    <a:ext uri="{9D8B030D-6E8A-4147-A177-3AD203B41FA5}">
                      <a16:colId xmlns:a16="http://schemas.microsoft.com/office/drawing/2014/main" val="1828349972"/>
                    </a:ext>
                  </a:extLst>
                </a:gridCol>
                <a:gridCol w="329184">
                  <a:extLst>
                    <a:ext uri="{9D8B030D-6E8A-4147-A177-3AD203B41FA5}">
                      <a16:colId xmlns:a16="http://schemas.microsoft.com/office/drawing/2014/main" val="1520251800"/>
                    </a:ext>
                  </a:extLst>
                </a:gridCol>
                <a:gridCol w="329184">
                  <a:extLst>
                    <a:ext uri="{9D8B030D-6E8A-4147-A177-3AD203B41FA5}">
                      <a16:colId xmlns:a16="http://schemas.microsoft.com/office/drawing/2014/main" val="4063489645"/>
                    </a:ext>
                  </a:extLst>
                </a:gridCol>
                <a:gridCol w="370332">
                  <a:extLst>
                    <a:ext uri="{9D8B030D-6E8A-4147-A177-3AD203B41FA5}">
                      <a16:colId xmlns:a16="http://schemas.microsoft.com/office/drawing/2014/main" val="903392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63817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Brasil - 2018-10-11 13:00:00 </a:t>
                      </a:r>
                      <a:r>
                        <a:rPr kumimoji="0" lang="pt-BR" sz="1000" b="0" i="0" u="none" strike="noStrike" kern="1200" cap="none" spc="0" normalizeH="0" baseline="0" noProof="0">
                          <a:ln>
                            <a:noFill/>
                          </a:ln>
                          <a:solidFill>
                            <a:prstClr val="black"/>
                          </a:solidFill>
                          <a:effectLst/>
                          <a:uLnTx/>
                          <a:uFillTx/>
                          <a:latin typeface="+mn-lt"/>
                          <a:ea typeface="+mn-ea"/>
                          <a:cs typeface="+mn-cs"/>
                        </a:rPr>
                        <a:t> 
 Experiências de vídeo tangíveis. Som espacial imersivo. Como você pode tirar proveito do poder do # 5G? Acesse o site 👉 https://accntu.re/2Cz10qM 
📍 Abordaremos esse e outros temas durante o Futurecom, de 15 a 18 de outubro, em São Paulo. #5GAcceleration #NewAppliedNow #FormTheNewWave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3684962"/>
                  </a:ext>
                </a:extLst>
              </a:tr>
            </a:tbl>
          </a:graphicData>
        </a:graphic>
      </p:graphicFrame>
      <p:sp>
        <p:nvSpPr>
          <p:cNvPr id="4" name="Text Placeholder 3">
            <a:extLst>
              <a:ext uri="{FF2B5EF4-FFF2-40B4-BE49-F238E27FC236}">
                <a16:creationId xmlns:a16="http://schemas.microsoft.com/office/drawing/2014/main" id="{5FC278E6-CA99-46F7-9B96-2342165C04C0}"/>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3142690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87119-1FA2-42FA-9EF0-EDFD02EA3483}"/>
              </a:ext>
            </a:extLst>
          </p:cNvPr>
          <p:cNvSpPr>
            <a:spLocks noGrp="1"/>
          </p:cNvSpPr>
          <p:nvPr>
            <p:ph type="title"/>
          </p:nvPr>
        </p:nvSpPr>
        <p:spPr/>
        <p:txBody>
          <a:bodyPr/>
          <a:lstStyle/>
          <a:p>
            <a:r>
              <a:rPr lang="en-US"/>
              <a:t>Facebook Own Posts Table  | All Pages - 6 of 19</a:t>
            </a:r>
          </a:p>
        </p:txBody>
      </p:sp>
      <p:graphicFrame>
        <p:nvGraphicFramePr>
          <p:cNvPr id="5" name="Table Placeholder 4">
            <a:extLst>
              <a:ext uri="{FF2B5EF4-FFF2-40B4-BE49-F238E27FC236}">
                <a16:creationId xmlns:a16="http://schemas.microsoft.com/office/drawing/2014/main" id="{7AEE6BF8-7290-4D3C-8FC0-CAB84FC30738}"/>
              </a:ext>
            </a:extLst>
          </p:cNvPr>
          <p:cNvGraphicFramePr>
            <a:graphicFrameLocks noGrp="1"/>
          </p:cNvGraphicFramePr>
          <p:nvPr>
            <p:ph type="tbl" sz="quarter" idx="13"/>
            <p:extLst>
              <p:ext uri="{D42A27DB-BD31-4B8C-83A1-F6EECF244321}">
                <p14:modId xmlns:p14="http://schemas.microsoft.com/office/powerpoint/2010/main" val="1612400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58572895"/>
                    </a:ext>
                  </a:extLst>
                </a:gridCol>
                <a:gridCol w="370332">
                  <a:extLst>
                    <a:ext uri="{9D8B030D-6E8A-4147-A177-3AD203B41FA5}">
                      <a16:colId xmlns:a16="http://schemas.microsoft.com/office/drawing/2014/main" val="1256743883"/>
                    </a:ext>
                  </a:extLst>
                </a:gridCol>
                <a:gridCol w="370332">
                  <a:extLst>
                    <a:ext uri="{9D8B030D-6E8A-4147-A177-3AD203B41FA5}">
                      <a16:colId xmlns:a16="http://schemas.microsoft.com/office/drawing/2014/main" val="4067134270"/>
                    </a:ext>
                  </a:extLst>
                </a:gridCol>
                <a:gridCol w="370332">
                  <a:extLst>
                    <a:ext uri="{9D8B030D-6E8A-4147-A177-3AD203B41FA5}">
                      <a16:colId xmlns:a16="http://schemas.microsoft.com/office/drawing/2014/main" val="1498914669"/>
                    </a:ext>
                  </a:extLst>
                </a:gridCol>
                <a:gridCol w="329184">
                  <a:extLst>
                    <a:ext uri="{9D8B030D-6E8A-4147-A177-3AD203B41FA5}">
                      <a16:colId xmlns:a16="http://schemas.microsoft.com/office/drawing/2014/main" val="1114549605"/>
                    </a:ext>
                  </a:extLst>
                </a:gridCol>
                <a:gridCol w="329184">
                  <a:extLst>
                    <a:ext uri="{9D8B030D-6E8A-4147-A177-3AD203B41FA5}">
                      <a16:colId xmlns:a16="http://schemas.microsoft.com/office/drawing/2014/main" val="2402924025"/>
                    </a:ext>
                  </a:extLst>
                </a:gridCol>
                <a:gridCol w="329184">
                  <a:extLst>
                    <a:ext uri="{9D8B030D-6E8A-4147-A177-3AD203B41FA5}">
                      <a16:colId xmlns:a16="http://schemas.microsoft.com/office/drawing/2014/main" val="3519321893"/>
                    </a:ext>
                  </a:extLst>
                </a:gridCol>
                <a:gridCol w="329184">
                  <a:extLst>
                    <a:ext uri="{9D8B030D-6E8A-4147-A177-3AD203B41FA5}">
                      <a16:colId xmlns:a16="http://schemas.microsoft.com/office/drawing/2014/main" val="2267664800"/>
                    </a:ext>
                  </a:extLst>
                </a:gridCol>
                <a:gridCol w="329184">
                  <a:extLst>
                    <a:ext uri="{9D8B030D-6E8A-4147-A177-3AD203B41FA5}">
                      <a16:colId xmlns:a16="http://schemas.microsoft.com/office/drawing/2014/main" val="1779205792"/>
                    </a:ext>
                  </a:extLst>
                </a:gridCol>
                <a:gridCol w="329184">
                  <a:extLst>
                    <a:ext uri="{9D8B030D-6E8A-4147-A177-3AD203B41FA5}">
                      <a16:colId xmlns:a16="http://schemas.microsoft.com/office/drawing/2014/main" val="69881712"/>
                    </a:ext>
                  </a:extLst>
                </a:gridCol>
                <a:gridCol w="329184">
                  <a:extLst>
                    <a:ext uri="{9D8B030D-6E8A-4147-A177-3AD203B41FA5}">
                      <a16:colId xmlns:a16="http://schemas.microsoft.com/office/drawing/2014/main" val="81668734"/>
                    </a:ext>
                  </a:extLst>
                </a:gridCol>
                <a:gridCol w="329184">
                  <a:extLst>
                    <a:ext uri="{9D8B030D-6E8A-4147-A177-3AD203B41FA5}">
                      <a16:colId xmlns:a16="http://schemas.microsoft.com/office/drawing/2014/main" val="248706967"/>
                    </a:ext>
                  </a:extLst>
                </a:gridCol>
                <a:gridCol w="329184">
                  <a:extLst>
                    <a:ext uri="{9D8B030D-6E8A-4147-A177-3AD203B41FA5}">
                      <a16:colId xmlns:a16="http://schemas.microsoft.com/office/drawing/2014/main" val="294541331"/>
                    </a:ext>
                  </a:extLst>
                </a:gridCol>
                <a:gridCol w="370332">
                  <a:extLst>
                    <a:ext uri="{9D8B030D-6E8A-4147-A177-3AD203B41FA5}">
                      <a16:colId xmlns:a16="http://schemas.microsoft.com/office/drawing/2014/main" val="3559801458"/>
                    </a:ext>
                  </a:extLst>
                </a:gridCol>
                <a:gridCol w="370332">
                  <a:extLst>
                    <a:ext uri="{9D8B030D-6E8A-4147-A177-3AD203B41FA5}">
                      <a16:colId xmlns:a16="http://schemas.microsoft.com/office/drawing/2014/main" val="318232815"/>
                    </a:ext>
                  </a:extLst>
                </a:gridCol>
                <a:gridCol w="329184">
                  <a:extLst>
                    <a:ext uri="{9D8B030D-6E8A-4147-A177-3AD203B41FA5}">
                      <a16:colId xmlns:a16="http://schemas.microsoft.com/office/drawing/2014/main" val="3693001675"/>
                    </a:ext>
                  </a:extLst>
                </a:gridCol>
                <a:gridCol w="329184">
                  <a:extLst>
                    <a:ext uri="{9D8B030D-6E8A-4147-A177-3AD203B41FA5}">
                      <a16:colId xmlns:a16="http://schemas.microsoft.com/office/drawing/2014/main" val="3736465933"/>
                    </a:ext>
                  </a:extLst>
                </a:gridCol>
                <a:gridCol w="370332">
                  <a:extLst>
                    <a:ext uri="{9D8B030D-6E8A-4147-A177-3AD203B41FA5}">
                      <a16:colId xmlns:a16="http://schemas.microsoft.com/office/drawing/2014/main" val="1606977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00130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CI&amp;T - 2018-10-11 12:00:31 </a:t>
                      </a:r>
                      <a:r>
                        <a:rPr kumimoji="0" lang="pt-BR" sz="1000" b="0" i="0" u="none" strike="noStrike" kern="1200" cap="none" spc="0" normalizeH="0" baseline="0" noProof="0">
                          <a:ln>
                            <a:noFill/>
                          </a:ln>
                          <a:solidFill>
                            <a:prstClr val="black"/>
                          </a:solidFill>
                          <a:effectLst/>
                          <a:uLnTx/>
                          <a:uFillTx/>
                          <a:latin typeface="+mn-lt"/>
                          <a:ea typeface="+mn-ea"/>
                          <a:cs typeface="+mn-cs"/>
                        </a:rPr>
                        <a:t> 
 O Analytics passou de um simples instrumento de apoio estratégico a um alicerce fundamental nas empresas. Veja na entrevista com Marcelo Trevisani, nosso CMO, e Rodrigo Neman, nosso Head of Analytics, sobre os passos para a instalação de um Centro de Excelência em Analytics que pode ser um acelerador em direção ao sucesso no mercado digital. Assista a entrevista completa: https://bit.ly/2RG3hVf
#ThoughtLeadership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44662283"/>
                  </a:ext>
                </a:extLst>
              </a:tr>
            </a:tbl>
          </a:graphicData>
        </a:graphic>
      </p:graphicFrame>
      <p:sp>
        <p:nvSpPr>
          <p:cNvPr id="4" name="Text Placeholder 3">
            <a:extLst>
              <a:ext uri="{FF2B5EF4-FFF2-40B4-BE49-F238E27FC236}">
                <a16:creationId xmlns:a16="http://schemas.microsoft.com/office/drawing/2014/main" id="{65906665-19D8-462A-80A1-0EA43C2FBDB7}"/>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4249002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157FC-DFB1-4C63-AEB1-6D15E71D05D5}"/>
              </a:ext>
            </a:extLst>
          </p:cNvPr>
          <p:cNvSpPr>
            <a:spLocks noGrp="1"/>
          </p:cNvSpPr>
          <p:nvPr>
            <p:ph type="title"/>
          </p:nvPr>
        </p:nvSpPr>
        <p:spPr/>
        <p:txBody>
          <a:bodyPr/>
          <a:lstStyle/>
          <a:p>
            <a:r>
              <a:rPr lang="en-US"/>
              <a:t>Facebook Own Posts Table  | All Pages - 7 of 19</a:t>
            </a:r>
          </a:p>
        </p:txBody>
      </p:sp>
      <p:graphicFrame>
        <p:nvGraphicFramePr>
          <p:cNvPr id="5" name="Table Placeholder 4">
            <a:extLst>
              <a:ext uri="{FF2B5EF4-FFF2-40B4-BE49-F238E27FC236}">
                <a16:creationId xmlns:a16="http://schemas.microsoft.com/office/drawing/2014/main" id="{9AAD448D-CF35-45F7-B28A-969F6FCDF52E}"/>
              </a:ext>
            </a:extLst>
          </p:cNvPr>
          <p:cNvGraphicFramePr>
            <a:graphicFrameLocks noGrp="1"/>
          </p:cNvGraphicFramePr>
          <p:nvPr>
            <p:ph type="tbl" sz="quarter" idx="13"/>
            <p:extLst>
              <p:ext uri="{D42A27DB-BD31-4B8C-83A1-F6EECF244321}">
                <p14:modId xmlns:p14="http://schemas.microsoft.com/office/powerpoint/2010/main" val="4064724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12860862"/>
                    </a:ext>
                  </a:extLst>
                </a:gridCol>
                <a:gridCol w="370332">
                  <a:extLst>
                    <a:ext uri="{9D8B030D-6E8A-4147-A177-3AD203B41FA5}">
                      <a16:colId xmlns:a16="http://schemas.microsoft.com/office/drawing/2014/main" val="3526473707"/>
                    </a:ext>
                  </a:extLst>
                </a:gridCol>
                <a:gridCol w="370332">
                  <a:extLst>
                    <a:ext uri="{9D8B030D-6E8A-4147-A177-3AD203B41FA5}">
                      <a16:colId xmlns:a16="http://schemas.microsoft.com/office/drawing/2014/main" val="1890866252"/>
                    </a:ext>
                  </a:extLst>
                </a:gridCol>
                <a:gridCol w="370332">
                  <a:extLst>
                    <a:ext uri="{9D8B030D-6E8A-4147-A177-3AD203B41FA5}">
                      <a16:colId xmlns:a16="http://schemas.microsoft.com/office/drawing/2014/main" val="1693218660"/>
                    </a:ext>
                  </a:extLst>
                </a:gridCol>
                <a:gridCol w="329184">
                  <a:extLst>
                    <a:ext uri="{9D8B030D-6E8A-4147-A177-3AD203B41FA5}">
                      <a16:colId xmlns:a16="http://schemas.microsoft.com/office/drawing/2014/main" val="3664295642"/>
                    </a:ext>
                  </a:extLst>
                </a:gridCol>
                <a:gridCol w="329184">
                  <a:extLst>
                    <a:ext uri="{9D8B030D-6E8A-4147-A177-3AD203B41FA5}">
                      <a16:colId xmlns:a16="http://schemas.microsoft.com/office/drawing/2014/main" val="3435814037"/>
                    </a:ext>
                  </a:extLst>
                </a:gridCol>
                <a:gridCol w="329184">
                  <a:extLst>
                    <a:ext uri="{9D8B030D-6E8A-4147-A177-3AD203B41FA5}">
                      <a16:colId xmlns:a16="http://schemas.microsoft.com/office/drawing/2014/main" val="828838870"/>
                    </a:ext>
                  </a:extLst>
                </a:gridCol>
                <a:gridCol w="329184">
                  <a:extLst>
                    <a:ext uri="{9D8B030D-6E8A-4147-A177-3AD203B41FA5}">
                      <a16:colId xmlns:a16="http://schemas.microsoft.com/office/drawing/2014/main" val="632809717"/>
                    </a:ext>
                  </a:extLst>
                </a:gridCol>
                <a:gridCol w="329184">
                  <a:extLst>
                    <a:ext uri="{9D8B030D-6E8A-4147-A177-3AD203B41FA5}">
                      <a16:colId xmlns:a16="http://schemas.microsoft.com/office/drawing/2014/main" val="2966895156"/>
                    </a:ext>
                  </a:extLst>
                </a:gridCol>
                <a:gridCol w="329184">
                  <a:extLst>
                    <a:ext uri="{9D8B030D-6E8A-4147-A177-3AD203B41FA5}">
                      <a16:colId xmlns:a16="http://schemas.microsoft.com/office/drawing/2014/main" val="1585318560"/>
                    </a:ext>
                  </a:extLst>
                </a:gridCol>
                <a:gridCol w="329184">
                  <a:extLst>
                    <a:ext uri="{9D8B030D-6E8A-4147-A177-3AD203B41FA5}">
                      <a16:colId xmlns:a16="http://schemas.microsoft.com/office/drawing/2014/main" val="897618811"/>
                    </a:ext>
                  </a:extLst>
                </a:gridCol>
                <a:gridCol w="329184">
                  <a:extLst>
                    <a:ext uri="{9D8B030D-6E8A-4147-A177-3AD203B41FA5}">
                      <a16:colId xmlns:a16="http://schemas.microsoft.com/office/drawing/2014/main" val="1794221703"/>
                    </a:ext>
                  </a:extLst>
                </a:gridCol>
                <a:gridCol w="329184">
                  <a:extLst>
                    <a:ext uri="{9D8B030D-6E8A-4147-A177-3AD203B41FA5}">
                      <a16:colId xmlns:a16="http://schemas.microsoft.com/office/drawing/2014/main" val="4283676660"/>
                    </a:ext>
                  </a:extLst>
                </a:gridCol>
                <a:gridCol w="370332">
                  <a:extLst>
                    <a:ext uri="{9D8B030D-6E8A-4147-A177-3AD203B41FA5}">
                      <a16:colId xmlns:a16="http://schemas.microsoft.com/office/drawing/2014/main" val="2328074306"/>
                    </a:ext>
                  </a:extLst>
                </a:gridCol>
                <a:gridCol w="370332">
                  <a:extLst>
                    <a:ext uri="{9D8B030D-6E8A-4147-A177-3AD203B41FA5}">
                      <a16:colId xmlns:a16="http://schemas.microsoft.com/office/drawing/2014/main" val="480559921"/>
                    </a:ext>
                  </a:extLst>
                </a:gridCol>
                <a:gridCol w="329184">
                  <a:extLst>
                    <a:ext uri="{9D8B030D-6E8A-4147-A177-3AD203B41FA5}">
                      <a16:colId xmlns:a16="http://schemas.microsoft.com/office/drawing/2014/main" val="1855963053"/>
                    </a:ext>
                  </a:extLst>
                </a:gridCol>
                <a:gridCol w="329184">
                  <a:extLst>
                    <a:ext uri="{9D8B030D-6E8A-4147-A177-3AD203B41FA5}">
                      <a16:colId xmlns:a16="http://schemas.microsoft.com/office/drawing/2014/main" val="3548027107"/>
                    </a:ext>
                  </a:extLst>
                </a:gridCol>
                <a:gridCol w="370332">
                  <a:extLst>
                    <a:ext uri="{9D8B030D-6E8A-4147-A177-3AD203B41FA5}">
                      <a16:colId xmlns:a16="http://schemas.microsoft.com/office/drawing/2014/main" val="967584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87520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Deloitte Brasil - 2018-10-11 10:23:00 </a:t>
                      </a:r>
                      <a:r>
                        <a:rPr kumimoji="0" lang="pt-BR" sz="1000" b="0" i="0" u="none" strike="noStrike" kern="1200" cap="none" spc="0" normalizeH="0" baseline="0" noProof="0">
                          <a:ln>
                            <a:noFill/>
                          </a:ln>
                          <a:solidFill>
                            <a:prstClr val="black"/>
                          </a:solidFill>
                          <a:effectLst/>
                          <a:uLnTx/>
                          <a:uFillTx/>
                          <a:latin typeface="+mn-lt"/>
                          <a:ea typeface="+mn-ea"/>
                          <a:cs typeface="+mn-cs"/>
                        </a:rPr>
                        <a:t> 
 Entre os dias 22 e 24 de outubro, a Deloitte promove mais uma edição do CFO Academy, um curso de três dias com uma grade completa para preparar CFOs em atividade para os desafios futuros da gestão financeira. Tem interesse? Entre em contato pelo e-mail cfoprogrambrasil@deloitte.com. As vagas são limitadas e a participação é sujeita à aprovação. Saiba mais: https://bit.ly/2A2y87M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676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Dextra Digital - 2018-10-10 14:48:10 </a:t>
                      </a:r>
                      <a:r>
                        <a:rPr kumimoji="0" lang="pt-BR" sz="1000" b="0" i="0" u="none" strike="noStrike" kern="1200" cap="none" spc="0" normalizeH="0" baseline="0" noProof="0">
                          <a:ln>
                            <a:noFill/>
                          </a:ln>
                          <a:solidFill>
                            <a:prstClr val="black"/>
                          </a:solidFill>
                          <a:effectLst/>
                          <a:uLnTx/>
                          <a:uFillTx/>
                          <a:latin typeface="+mn-lt"/>
                          <a:ea typeface="+mn-ea"/>
                          <a:cs typeface="+mn-cs"/>
                        </a:rPr>
                        <a:t> 
 Já pensou em fazer parte da sexta melhor empresa para se trabalhar no Brasil? Estamos contratando: https://jobs.kenoby.com/dextra/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699451616"/>
                  </a:ext>
                </a:extLst>
              </a:tr>
            </a:tbl>
          </a:graphicData>
        </a:graphic>
      </p:graphicFrame>
      <p:sp>
        <p:nvSpPr>
          <p:cNvPr id="4" name="Text Placeholder 3">
            <a:extLst>
              <a:ext uri="{FF2B5EF4-FFF2-40B4-BE49-F238E27FC236}">
                <a16:creationId xmlns:a16="http://schemas.microsoft.com/office/drawing/2014/main" id="{4F102E8D-91A9-4AAB-92CA-ACBF93FEB24C}"/>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4083598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9FE29-B772-4ADD-B9EA-F03833E0CC89}"/>
              </a:ext>
            </a:extLst>
          </p:cNvPr>
          <p:cNvSpPr>
            <a:spLocks noGrp="1"/>
          </p:cNvSpPr>
          <p:nvPr>
            <p:ph type="title"/>
          </p:nvPr>
        </p:nvSpPr>
        <p:spPr/>
        <p:txBody>
          <a:bodyPr/>
          <a:lstStyle/>
          <a:p>
            <a:r>
              <a:rPr lang="en-US"/>
              <a:t>Facebook Own Posts Table  | All Pages - 8 of 19</a:t>
            </a:r>
          </a:p>
        </p:txBody>
      </p:sp>
      <p:graphicFrame>
        <p:nvGraphicFramePr>
          <p:cNvPr id="5" name="Table Placeholder 4">
            <a:extLst>
              <a:ext uri="{FF2B5EF4-FFF2-40B4-BE49-F238E27FC236}">
                <a16:creationId xmlns:a16="http://schemas.microsoft.com/office/drawing/2014/main" id="{5EA6A15D-1F1B-4A3D-BBB1-D9FCC656CBD1}"/>
              </a:ext>
            </a:extLst>
          </p:cNvPr>
          <p:cNvGraphicFramePr>
            <a:graphicFrameLocks noGrp="1"/>
          </p:cNvGraphicFramePr>
          <p:nvPr>
            <p:ph type="tbl" sz="quarter" idx="13"/>
            <p:extLst>
              <p:ext uri="{D42A27DB-BD31-4B8C-83A1-F6EECF244321}">
                <p14:modId xmlns:p14="http://schemas.microsoft.com/office/powerpoint/2010/main" val="2249911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85378072"/>
                    </a:ext>
                  </a:extLst>
                </a:gridCol>
                <a:gridCol w="370332">
                  <a:extLst>
                    <a:ext uri="{9D8B030D-6E8A-4147-A177-3AD203B41FA5}">
                      <a16:colId xmlns:a16="http://schemas.microsoft.com/office/drawing/2014/main" val="3909527262"/>
                    </a:ext>
                  </a:extLst>
                </a:gridCol>
                <a:gridCol w="370332">
                  <a:extLst>
                    <a:ext uri="{9D8B030D-6E8A-4147-A177-3AD203B41FA5}">
                      <a16:colId xmlns:a16="http://schemas.microsoft.com/office/drawing/2014/main" val="1811667454"/>
                    </a:ext>
                  </a:extLst>
                </a:gridCol>
                <a:gridCol w="370332">
                  <a:extLst>
                    <a:ext uri="{9D8B030D-6E8A-4147-A177-3AD203B41FA5}">
                      <a16:colId xmlns:a16="http://schemas.microsoft.com/office/drawing/2014/main" val="3215662625"/>
                    </a:ext>
                  </a:extLst>
                </a:gridCol>
                <a:gridCol w="329184">
                  <a:extLst>
                    <a:ext uri="{9D8B030D-6E8A-4147-A177-3AD203B41FA5}">
                      <a16:colId xmlns:a16="http://schemas.microsoft.com/office/drawing/2014/main" val="731653415"/>
                    </a:ext>
                  </a:extLst>
                </a:gridCol>
                <a:gridCol w="329184">
                  <a:extLst>
                    <a:ext uri="{9D8B030D-6E8A-4147-A177-3AD203B41FA5}">
                      <a16:colId xmlns:a16="http://schemas.microsoft.com/office/drawing/2014/main" val="2531720259"/>
                    </a:ext>
                  </a:extLst>
                </a:gridCol>
                <a:gridCol w="329184">
                  <a:extLst>
                    <a:ext uri="{9D8B030D-6E8A-4147-A177-3AD203B41FA5}">
                      <a16:colId xmlns:a16="http://schemas.microsoft.com/office/drawing/2014/main" val="4207522378"/>
                    </a:ext>
                  </a:extLst>
                </a:gridCol>
                <a:gridCol w="329184">
                  <a:extLst>
                    <a:ext uri="{9D8B030D-6E8A-4147-A177-3AD203B41FA5}">
                      <a16:colId xmlns:a16="http://schemas.microsoft.com/office/drawing/2014/main" val="455088931"/>
                    </a:ext>
                  </a:extLst>
                </a:gridCol>
                <a:gridCol w="329184">
                  <a:extLst>
                    <a:ext uri="{9D8B030D-6E8A-4147-A177-3AD203B41FA5}">
                      <a16:colId xmlns:a16="http://schemas.microsoft.com/office/drawing/2014/main" val="3512031469"/>
                    </a:ext>
                  </a:extLst>
                </a:gridCol>
                <a:gridCol w="329184">
                  <a:extLst>
                    <a:ext uri="{9D8B030D-6E8A-4147-A177-3AD203B41FA5}">
                      <a16:colId xmlns:a16="http://schemas.microsoft.com/office/drawing/2014/main" val="837988197"/>
                    </a:ext>
                  </a:extLst>
                </a:gridCol>
                <a:gridCol w="329184">
                  <a:extLst>
                    <a:ext uri="{9D8B030D-6E8A-4147-A177-3AD203B41FA5}">
                      <a16:colId xmlns:a16="http://schemas.microsoft.com/office/drawing/2014/main" val="2252352592"/>
                    </a:ext>
                  </a:extLst>
                </a:gridCol>
                <a:gridCol w="329184">
                  <a:extLst>
                    <a:ext uri="{9D8B030D-6E8A-4147-A177-3AD203B41FA5}">
                      <a16:colId xmlns:a16="http://schemas.microsoft.com/office/drawing/2014/main" val="740560336"/>
                    </a:ext>
                  </a:extLst>
                </a:gridCol>
                <a:gridCol w="329184">
                  <a:extLst>
                    <a:ext uri="{9D8B030D-6E8A-4147-A177-3AD203B41FA5}">
                      <a16:colId xmlns:a16="http://schemas.microsoft.com/office/drawing/2014/main" val="2383159419"/>
                    </a:ext>
                  </a:extLst>
                </a:gridCol>
                <a:gridCol w="370332">
                  <a:extLst>
                    <a:ext uri="{9D8B030D-6E8A-4147-A177-3AD203B41FA5}">
                      <a16:colId xmlns:a16="http://schemas.microsoft.com/office/drawing/2014/main" val="2799938152"/>
                    </a:ext>
                  </a:extLst>
                </a:gridCol>
                <a:gridCol w="370332">
                  <a:extLst>
                    <a:ext uri="{9D8B030D-6E8A-4147-A177-3AD203B41FA5}">
                      <a16:colId xmlns:a16="http://schemas.microsoft.com/office/drawing/2014/main" val="3846005408"/>
                    </a:ext>
                  </a:extLst>
                </a:gridCol>
                <a:gridCol w="329184">
                  <a:extLst>
                    <a:ext uri="{9D8B030D-6E8A-4147-A177-3AD203B41FA5}">
                      <a16:colId xmlns:a16="http://schemas.microsoft.com/office/drawing/2014/main" val="663919148"/>
                    </a:ext>
                  </a:extLst>
                </a:gridCol>
                <a:gridCol w="329184">
                  <a:extLst>
                    <a:ext uri="{9D8B030D-6E8A-4147-A177-3AD203B41FA5}">
                      <a16:colId xmlns:a16="http://schemas.microsoft.com/office/drawing/2014/main" val="2525202074"/>
                    </a:ext>
                  </a:extLst>
                </a:gridCol>
                <a:gridCol w="370332">
                  <a:extLst>
                    <a:ext uri="{9D8B030D-6E8A-4147-A177-3AD203B41FA5}">
                      <a16:colId xmlns:a16="http://schemas.microsoft.com/office/drawing/2014/main" val="2200508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92465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Brasil - 2018-10-10 13:00:01 </a:t>
                      </a:r>
                      <a:r>
                        <a:rPr kumimoji="0" lang="pt-BR" sz="1000" b="0" i="0" u="none" strike="noStrike" kern="1200" cap="none" spc="0" normalizeH="0" baseline="0" noProof="0">
                          <a:ln>
                            <a:noFill/>
                          </a:ln>
                          <a:solidFill>
                            <a:prstClr val="black"/>
                          </a:solidFill>
                          <a:effectLst/>
                          <a:uLnTx/>
                          <a:uFillTx/>
                          <a:latin typeface="+mn-lt"/>
                          <a:ea typeface="+mn-ea"/>
                          <a:cs typeface="+mn-cs"/>
                        </a:rPr>
                        <a:t> 
 O caminho para a computação em nuvem é tanto uma realidade como uma necessidade do setor de #telecomunicações. Abordaremos o tema durante o Futurecom, realizado de 15 a 18 de outubro, em São Paulo. 
Assista ao vídeo e confira o recado de Moyses Rodrigues, nosso Líder de Infraestrutura, e conecte-se com o Novo! #Futurecom2018 #Futurecom20anos #TransformaçãoDigital #FormTheNewWave #NewAppliedNow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121379"/>
                  </a:ext>
                </a:extLst>
              </a:tr>
            </a:tbl>
          </a:graphicData>
        </a:graphic>
      </p:graphicFrame>
      <p:sp>
        <p:nvSpPr>
          <p:cNvPr id="4" name="Text Placeholder 3">
            <a:extLst>
              <a:ext uri="{FF2B5EF4-FFF2-40B4-BE49-F238E27FC236}">
                <a16:creationId xmlns:a16="http://schemas.microsoft.com/office/drawing/2014/main" id="{7B0A3A4D-274E-4202-9B59-9DAD066A4184}"/>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835070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E522C-12A2-439D-8E19-84FA84F2E1F5}"/>
              </a:ext>
            </a:extLst>
          </p:cNvPr>
          <p:cNvSpPr>
            <a:spLocks noGrp="1"/>
          </p:cNvSpPr>
          <p:nvPr>
            <p:ph type="title"/>
          </p:nvPr>
        </p:nvSpPr>
        <p:spPr/>
        <p:txBody>
          <a:bodyPr/>
          <a:lstStyle/>
          <a:p>
            <a:r>
              <a:rPr lang="en-US"/>
              <a:t>Facebook Own Posts Table  | All Pages - 9 of 19</a:t>
            </a:r>
          </a:p>
        </p:txBody>
      </p:sp>
      <p:graphicFrame>
        <p:nvGraphicFramePr>
          <p:cNvPr id="5" name="Table Placeholder 4">
            <a:extLst>
              <a:ext uri="{FF2B5EF4-FFF2-40B4-BE49-F238E27FC236}">
                <a16:creationId xmlns:a16="http://schemas.microsoft.com/office/drawing/2014/main" id="{8DA6CD28-EB4C-4892-A654-A817B63B2809}"/>
              </a:ext>
            </a:extLst>
          </p:cNvPr>
          <p:cNvGraphicFramePr>
            <a:graphicFrameLocks noGrp="1"/>
          </p:cNvGraphicFramePr>
          <p:nvPr>
            <p:ph type="tbl" sz="quarter" idx="13"/>
            <p:extLst>
              <p:ext uri="{D42A27DB-BD31-4B8C-83A1-F6EECF244321}">
                <p14:modId xmlns:p14="http://schemas.microsoft.com/office/powerpoint/2010/main" val="2053729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76360908"/>
                    </a:ext>
                  </a:extLst>
                </a:gridCol>
                <a:gridCol w="370332">
                  <a:extLst>
                    <a:ext uri="{9D8B030D-6E8A-4147-A177-3AD203B41FA5}">
                      <a16:colId xmlns:a16="http://schemas.microsoft.com/office/drawing/2014/main" val="2485155799"/>
                    </a:ext>
                  </a:extLst>
                </a:gridCol>
                <a:gridCol w="370332">
                  <a:extLst>
                    <a:ext uri="{9D8B030D-6E8A-4147-A177-3AD203B41FA5}">
                      <a16:colId xmlns:a16="http://schemas.microsoft.com/office/drawing/2014/main" val="3427961163"/>
                    </a:ext>
                  </a:extLst>
                </a:gridCol>
                <a:gridCol w="370332">
                  <a:extLst>
                    <a:ext uri="{9D8B030D-6E8A-4147-A177-3AD203B41FA5}">
                      <a16:colId xmlns:a16="http://schemas.microsoft.com/office/drawing/2014/main" val="104142460"/>
                    </a:ext>
                  </a:extLst>
                </a:gridCol>
                <a:gridCol w="329184">
                  <a:extLst>
                    <a:ext uri="{9D8B030D-6E8A-4147-A177-3AD203B41FA5}">
                      <a16:colId xmlns:a16="http://schemas.microsoft.com/office/drawing/2014/main" val="2557036074"/>
                    </a:ext>
                  </a:extLst>
                </a:gridCol>
                <a:gridCol w="329184">
                  <a:extLst>
                    <a:ext uri="{9D8B030D-6E8A-4147-A177-3AD203B41FA5}">
                      <a16:colId xmlns:a16="http://schemas.microsoft.com/office/drawing/2014/main" val="2219448678"/>
                    </a:ext>
                  </a:extLst>
                </a:gridCol>
                <a:gridCol w="329184">
                  <a:extLst>
                    <a:ext uri="{9D8B030D-6E8A-4147-A177-3AD203B41FA5}">
                      <a16:colId xmlns:a16="http://schemas.microsoft.com/office/drawing/2014/main" val="565902661"/>
                    </a:ext>
                  </a:extLst>
                </a:gridCol>
                <a:gridCol w="329184">
                  <a:extLst>
                    <a:ext uri="{9D8B030D-6E8A-4147-A177-3AD203B41FA5}">
                      <a16:colId xmlns:a16="http://schemas.microsoft.com/office/drawing/2014/main" val="318096425"/>
                    </a:ext>
                  </a:extLst>
                </a:gridCol>
                <a:gridCol w="329184">
                  <a:extLst>
                    <a:ext uri="{9D8B030D-6E8A-4147-A177-3AD203B41FA5}">
                      <a16:colId xmlns:a16="http://schemas.microsoft.com/office/drawing/2014/main" val="3267637205"/>
                    </a:ext>
                  </a:extLst>
                </a:gridCol>
                <a:gridCol w="329184">
                  <a:extLst>
                    <a:ext uri="{9D8B030D-6E8A-4147-A177-3AD203B41FA5}">
                      <a16:colId xmlns:a16="http://schemas.microsoft.com/office/drawing/2014/main" val="3911476673"/>
                    </a:ext>
                  </a:extLst>
                </a:gridCol>
                <a:gridCol w="329184">
                  <a:extLst>
                    <a:ext uri="{9D8B030D-6E8A-4147-A177-3AD203B41FA5}">
                      <a16:colId xmlns:a16="http://schemas.microsoft.com/office/drawing/2014/main" val="1295100530"/>
                    </a:ext>
                  </a:extLst>
                </a:gridCol>
                <a:gridCol w="329184">
                  <a:extLst>
                    <a:ext uri="{9D8B030D-6E8A-4147-A177-3AD203B41FA5}">
                      <a16:colId xmlns:a16="http://schemas.microsoft.com/office/drawing/2014/main" val="1938579914"/>
                    </a:ext>
                  </a:extLst>
                </a:gridCol>
                <a:gridCol w="329184">
                  <a:extLst>
                    <a:ext uri="{9D8B030D-6E8A-4147-A177-3AD203B41FA5}">
                      <a16:colId xmlns:a16="http://schemas.microsoft.com/office/drawing/2014/main" val="2065252494"/>
                    </a:ext>
                  </a:extLst>
                </a:gridCol>
                <a:gridCol w="370332">
                  <a:extLst>
                    <a:ext uri="{9D8B030D-6E8A-4147-A177-3AD203B41FA5}">
                      <a16:colId xmlns:a16="http://schemas.microsoft.com/office/drawing/2014/main" val="79955081"/>
                    </a:ext>
                  </a:extLst>
                </a:gridCol>
                <a:gridCol w="370332">
                  <a:extLst>
                    <a:ext uri="{9D8B030D-6E8A-4147-A177-3AD203B41FA5}">
                      <a16:colId xmlns:a16="http://schemas.microsoft.com/office/drawing/2014/main" val="393678575"/>
                    </a:ext>
                  </a:extLst>
                </a:gridCol>
                <a:gridCol w="329184">
                  <a:extLst>
                    <a:ext uri="{9D8B030D-6E8A-4147-A177-3AD203B41FA5}">
                      <a16:colId xmlns:a16="http://schemas.microsoft.com/office/drawing/2014/main" val="2471653647"/>
                    </a:ext>
                  </a:extLst>
                </a:gridCol>
                <a:gridCol w="329184">
                  <a:extLst>
                    <a:ext uri="{9D8B030D-6E8A-4147-A177-3AD203B41FA5}">
                      <a16:colId xmlns:a16="http://schemas.microsoft.com/office/drawing/2014/main" val="2333801650"/>
                    </a:ext>
                  </a:extLst>
                </a:gridCol>
                <a:gridCol w="370332">
                  <a:extLst>
                    <a:ext uri="{9D8B030D-6E8A-4147-A177-3AD203B41FA5}">
                      <a16:colId xmlns:a16="http://schemas.microsoft.com/office/drawing/2014/main" val="2400225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35690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 Brasil - 2018-10-09 17:32:30 </a:t>
                      </a:r>
                      <a:r>
                        <a:rPr kumimoji="0" lang="pt-BR" sz="1000" b="0" i="0" u="none" strike="noStrike" kern="1200" cap="none" spc="0" normalizeH="0" baseline="0" noProof="0">
                          <a:ln>
                            <a:noFill/>
                          </a:ln>
                          <a:solidFill>
                            <a:prstClr val="black"/>
                          </a:solidFill>
                          <a:effectLst/>
                          <a:uLnTx/>
                          <a:uFillTx/>
                          <a:latin typeface="+mn-lt"/>
                          <a:ea typeface="+mn-ea"/>
                          <a:cs typeface="+mn-cs"/>
                        </a:rPr>
                        <a:t> 
 Encerrando o IBM Cloud Discovery Brasil, Jovem Nerd entrevista nosso Líder de Cloud, Marcos Paraíso, em um Nerdcast ao vivo! Acompanhe aqui: https://ibm.co/2wYhLau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1377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CI&amp;T - 2018-10-09 17:08:08 </a:t>
                      </a:r>
                      <a:r>
                        <a:rPr kumimoji="0" lang="pt-BR" sz="1000" b="0" i="0" u="none" strike="noStrike" kern="1200" cap="none" spc="0" normalizeH="0" baseline="0" noProof="0">
                          <a:ln>
                            <a:noFill/>
                          </a:ln>
                          <a:solidFill>
                            <a:prstClr val="black"/>
                          </a:solidFill>
                          <a:effectLst/>
                          <a:uLnTx/>
                          <a:uFillTx/>
                          <a:latin typeface="+mn-lt"/>
                          <a:ea typeface="+mn-ea"/>
                          <a:cs typeface="+mn-cs"/>
                        </a:rPr>
                        <a:t> 
 Obsessão pelo consumidor; cultura voltada à experimentação e aprendizados; adaptação. Isso é só um pouquinho do que a Coca-Cola Brasil tem aplicado para entregar cada vez mais valor, mais rápido, para o mercado. Quer saber mais? Inscreva-se no nosso próximo webinar: “Coca-Cola: Lean e Digital para acelerar a chegada de ideias inovadoras no mercado”. Não perca! https://bit.ly/2OQGzuY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6440610"/>
                  </a:ext>
                </a:extLst>
              </a:tr>
            </a:tbl>
          </a:graphicData>
        </a:graphic>
      </p:graphicFrame>
      <p:sp>
        <p:nvSpPr>
          <p:cNvPr id="4" name="Text Placeholder 3">
            <a:extLst>
              <a:ext uri="{FF2B5EF4-FFF2-40B4-BE49-F238E27FC236}">
                <a16:creationId xmlns:a16="http://schemas.microsoft.com/office/drawing/2014/main" id="{267E3795-0CC0-43FC-B18E-296EA1302029}"/>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416858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8FD94-C354-432C-BC0C-B09CF37EDB13}"/>
              </a:ext>
            </a:extLst>
          </p:cNvPr>
          <p:cNvSpPr>
            <a:spLocks noGrp="1"/>
          </p:cNvSpPr>
          <p:nvPr>
            <p:ph type="title"/>
          </p:nvPr>
        </p:nvSpPr>
        <p:spPr/>
        <p:txBody>
          <a:bodyPr/>
          <a:lstStyle/>
          <a:p>
            <a:r>
              <a:rPr lang="en-US"/>
              <a:t>Facebook Own Posts Table  | All Pages - 10 of 19</a:t>
            </a:r>
          </a:p>
        </p:txBody>
      </p:sp>
      <p:graphicFrame>
        <p:nvGraphicFramePr>
          <p:cNvPr id="5" name="Table Placeholder 4">
            <a:extLst>
              <a:ext uri="{FF2B5EF4-FFF2-40B4-BE49-F238E27FC236}">
                <a16:creationId xmlns:a16="http://schemas.microsoft.com/office/drawing/2014/main" id="{345BFF4B-C31E-4024-A7DD-C6C8756E8290}"/>
              </a:ext>
            </a:extLst>
          </p:cNvPr>
          <p:cNvGraphicFramePr>
            <a:graphicFrameLocks noGrp="1"/>
          </p:cNvGraphicFramePr>
          <p:nvPr>
            <p:ph type="tbl" sz="quarter" idx="13"/>
            <p:extLst>
              <p:ext uri="{D42A27DB-BD31-4B8C-83A1-F6EECF244321}">
                <p14:modId xmlns:p14="http://schemas.microsoft.com/office/powerpoint/2010/main" val="152259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99072455"/>
                    </a:ext>
                  </a:extLst>
                </a:gridCol>
                <a:gridCol w="370332">
                  <a:extLst>
                    <a:ext uri="{9D8B030D-6E8A-4147-A177-3AD203B41FA5}">
                      <a16:colId xmlns:a16="http://schemas.microsoft.com/office/drawing/2014/main" val="3452611724"/>
                    </a:ext>
                  </a:extLst>
                </a:gridCol>
                <a:gridCol w="370332">
                  <a:extLst>
                    <a:ext uri="{9D8B030D-6E8A-4147-A177-3AD203B41FA5}">
                      <a16:colId xmlns:a16="http://schemas.microsoft.com/office/drawing/2014/main" val="4225161570"/>
                    </a:ext>
                  </a:extLst>
                </a:gridCol>
                <a:gridCol w="370332">
                  <a:extLst>
                    <a:ext uri="{9D8B030D-6E8A-4147-A177-3AD203B41FA5}">
                      <a16:colId xmlns:a16="http://schemas.microsoft.com/office/drawing/2014/main" val="360293346"/>
                    </a:ext>
                  </a:extLst>
                </a:gridCol>
                <a:gridCol w="329184">
                  <a:extLst>
                    <a:ext uri="{9D8B030D-6E8A-4147-A177-3AD203B41FA5}">
                      <a16:colId xmlns:a16="http://schemas.microsoft.com/office/drawing/2014/main" val="704977854"/>
                    </a:ext>
                  </a:extLst>
                </a:gridCol>
                <a:gridCol w="329184">
                  <a:extLst>
                    <a:ext uri="{9D8B030D-6E8A-4147-A177-3AD203B41FA5}">
                      <a16:colId xmlns:a16="http://schemas.microsoft.com/office/drawing/2014/main" val="313067105"/>
                    </a:ext>
                  </a:extLst>
                </a:gridCol>
                <a:gridCol w="329184">
                  <a:extLst>
                    <a:ext uri="{9D8B030D-6E8A-4147-A177-3AD203B41FA5}">
                      <a16:colId xmlns:a16="http://schemas.microsoft.com/office/drawing/2014/main" val="3554019224"/>
                    </a:ext>
                  </a:extLst>
                </a:gridCol>
                <a:gridCol w="329184">
                  <a:extLst>
                    <a:ext uri="{9D8B030D-6E8A-4147-A177-3AD203B41FA5}">
                      <a16:colId xmlns:a16="http://schemas.microsoft.com/office/drawing/2014/main" val="3483407224"/>
                    </a:ext>
                  </a:extLst>
                </a:gridCol>
                <a:gridCol w="329184">
                  <a:extLst>
                    <a:ext uri="{9D8B030D-6E8A-4147-A177-3AD203B41FA5}">
                      <a16:colId xmlns:a16="http://schemas.microsoft.com/office/drawing/2014/main" val="2074685667"/>
                    </a:ext>
                  </a:extLst>
                </a:gridCol>
                <a:gridCol w="329184">
                  <a:extLst>
                    <a:ext uri="{9D8B030D-6E8A-4147-A177-3AD203B41FA5}">
                      <a16:colId xmlns:a16="http://schemas.microsoft.com/office/drawing/2014/main" val="2459227196"/>
                    </a:ext>
                  </a:extLst>
                </a:gridCol>
                <a:gridCol w="329184">
                  <a:extLst>
                    <a:ext uri="{9D8B030D-6E8A-4147-A177-3AD203B41FA5}">
                      <a16:colId xmlns:a16="http://schemas.microsoft.com/office/drawing/2014/main" val="4138078513"/>
                    </a:ext>
                  </a:extLst>
                </a:gridCol>
                <a:gridCol w="329184">
                  <a:extLst>
                    <a:ext uri="{9D8B030D-6E8A-4147-A177-3AD203B41FA5}">
                      <a16:colId xmlns:a16="http://schemas.microsoft.com/office/drawing/2014/main" val="1964387680"/>
                    </a:ext>
                  </a:extLst>
                </a:gridCol>
                <a:gridCol w="329184">
                  <a:extLst>
                    <a:ext uri="{9D8B030D-6E8A-4147-A177-3AD203B41FA5}">
                      <a16:colId xmlns:a16="http://schemas.microsoft.com/office/drawing/2014/main" val="401536599"/>
                    </a:ext>
                  </a:extLst>
                </a:gridCol>
                <a:gridCol w="370332">
                  <a:extLst>
                    <a:ext uri="{9D8B030D-6E8A-4147-A177-3AD203B41FA5}">
                      <a16:colId xmlns:a16="http://schemas.microsoft.com/office/drawing/2014/main" val="425978520"/>
                    </a:ext>
                  </a:extLst>
                </a:gridCol>
                <a:gridCol w="370332">
                  <a:extLst>
                    <a:ext uri="{9D8B030D-6E8A-4147-A177-3AD203B41FA5}">
                      <a16:colId xmlns:a16="http://schemas.microsoft.com/office/drawing/2014/main" val="258015499"/>
                    </a:ext>
                  </a:extLst>
                </a:gridCol>
                <a:gridCol w="329184">
                  <a:extLst>
                    <a:ext uri="{9D8B030D-6E8A-4147-A177-3AD203B41FA5}">
                      <a16:colId xmlns:a16="http://schemas.microsoft.com/office/drawing/2014/main" val="1406843306"/>
                    </a:ext>
                  </a:extLst>
                </a:gridCol>
                <a:gridCol w="329184">
                  <a:extLst>
                    <a:ext uri="{9D8B030D-6E8A-4147-A177-3AD203B41FA5}">
                      <a16:colId xmlns:a16="http://schemas.microsoft.com/office/drawing/2014/main" val="4216993281"/>
                    </a:ext>
                  </a:extLst>
                </a:gridCol>
                <a:gridCol w="370332">
                  <a:extLst>
                    <a:ext uri="{9D8B030D-6E8A-4147-A177-3AD203B41FA5}">
                      <a16:colId xmlns:a16="http://schemas.microsoft.com/office/drawing/2014/main" val="5138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8923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Brasil - 2018-10-09 13:00:02 </a:t>
                      </a:r>
                      <a:r>
                        <a:rPr kumimoji="0" lang="pt-BR" sz="1000" b="0" i="0" u="none" strike="noStrike" kern="1200" cap="none" spc="0" normalizeH="0" baseline="0" noProof="0">
                          <a:ln>
                            <a:noFill/>
                          </a:ln>
                          <a:solidFill>
                            <a:prstClr val="black"/>
                          </a:solidFill>
                          <a:effectLst/>
                          <a:uLnTx/>
                          <a:uFillTx/>
                          <a:latin typeface="+mn-lt"/>
                          <a:ea typeface="+mn-ea"/>
                          <a:cs typeface="+mn-cs"/>
                        </a:rPr>
                        <a:t> 
 Entregue o que precisar, quando quiser. Abrace a internet #5G de amanhã, hoje. O tema também será discutido durante o Futurecom, maior evento de tecnologia e telecomunicações da América Latina. 
👉 Acesse nosso site e confira como aplicamos o Novo nesse setor: https://accntu.re/2Cz10qM #5GAcceleration #NewAppliedNow #FormTheNewWave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7098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Deloitte Brasil - 2018-10-08 16:14:26 </a:t>
                      </a:r>
                      <a:r>
                        <a:rPr kumimoji="0" lang="pt-BR" sz="1000" b="0" i="0" u="none" strike="noStrike" kern="1200" cap="none" spc="0" normalizeH="0" baseline="0" noProof="0">
                          <a:ln>
                            <a:noFill/>
                          </a:ln>
                          <a:solidFill>
                            <a:prstClr val="black"/>
                          </a:solidFill>
                          <a:effectLst/>
                          <a:uLnTx/>
                          <a:uFillTx/>
                          <a:latin typeface="+mn-lt"/>
                          <a:ea typeface="+mn-ea"/>
                          <a:cs typeface="+mn-cs"/>
                        </a:rPr>
                        <a:t> 
 Amplie sua visão. As novas tecnologias não chegaram para competir: https://bit.ly/2QAlnGU #MakeYourImpact #ImpactThatMatters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1176492"/>
                  </a:ext>
                </a:extLst>
              </a:tr>
            </a:tbl>
          </a:graphicData>
        </a:graphic>
      </p:graphicFrame>
      <p:sp>
        <p:nvSpPr>
          <p:cNvPr id="4" name="Text Placeholder 3">
            <a:extLst>
              <a:ext uri="{FF2B5EF4-FFF2-40B4-BE49-F238E27FC236}">
                <a16:creationId xmlns:a16="http://schemas.microsoft.com/office/drawing/2014/main" id="{0D44CF52-9B79-45E0-9EB9-B13D060FFAF7}"/>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3757846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CFC86-F25D-4974-BE4A-DC295E07A399}"/>
              </a:ext>
            </a:extLst>
          </p:cNvPr>
          <p:cNvSpPr>
            <a:spLocks noGrp="1"/>
          </p:cNvSpPr>
          <p:nvPr>
            <p:ph type="title"/>
          </p:nvPr>
        </p:nvSpPr>
        <p:spPr/>
        <p:txBody>
          <a:bodyPr/>
          <a:lstStyle/>
          <a:p>
            <a:r>
              <a:rPr lang="en-US"/>
              <a:t>Facebook Own Posts Table  | All Pages - 11 of 19</a:t>
            </a:r>
          </a:p>
        </p:txBody>
      </p:sp>
      <p:graphicFrame>
        <p:nvGraphicFramePr>
          <p:cNvPr id="5" name="Table Placeholder 4">
            <a:extLst>
              <a:ext uri="{FF2B5EF4-FFF2-40B4-BE49-F238E27FC236}">
                <a16:creationId xmlns:a16="http://schemas.microsoft.com/office/drawing/2014/main" id="{362D7D0E-C9BB-43B1-9B6E-08F4D73E8F51}"/>
              </a:ext>
            </a:extLst>
          </p:cNvPr>
          <p:cNvGraphicFramePr>
            <a:graphicFrameLocks noGrp="1"/>
          </p:cNvGraphicFramePr>
          <p:nvPr>
            <p:ph type="tbl" sz="quarter" idx="13"/>
            <p:extLst>
              <p:ext uri="{D42A27DB-BD31-4B8C-83A1-F6EECF244321}">
                <p14:modId xmlns:p14="http://schemas.microsoft.com/office/powerpoint/2010/main" val="3705275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78057994"/>
                    </a:ext>
                  </a:extLst>
                </a:gridCol>
                <a:gridCol w="370332">
                  <a:extLst>
                    <a:ext uri="{9D8B030D-6E8A-4147-A177-3AD203B41FA5}">
                      <a16:colId xmlns:a16="http://schemas.microsoft.com/office/drawing/2014/main" val="3342432560"/>
                    </a:ext>
                  </a:extLst>
                </a:gridCol>
                <a:gridCol w="370332">
                  <a:extLst>
                    <a:ext uri="{9D8B030D-6E8A-4147-A177-3AD203B41FA5}">
                      <a16:colId xmlns:a16="http://schemas.microsoft.com/office/drawing/2014/main" val="279084448"/>
                    </a:ext>
                  </a:extLst>
                </a:gridCol>
                <a:gridCol w="370332">
                  <a:extLst>
                    <a:ext uri="{9D8B030D-6E8A-4147-A177-3AD203B41FA5}">
                      <a16:colId xmlns:a16="http://schemas.microsoft.com/office/drawing/2014/main" val="123554045"/>
                    </a:ext>
                  </a:extLst>
                </a:gridCol>
                <a:gridCol w="329184">
                  <a:extLst>
                    <a:ext uri="{9D8B030D-6E8A-4147-A177-3AD203B41FA5}">
                      <a16:colId xmlns:a16="http://schemas.microsoft.com/office/drawing/2014/main" val="1403377909"/>
                    </a:ext>
                  </a:extLst>
                </a:gridCol>
                <a:gridCol w="329184">
                  <a:extLst>
                    <a:ext uri="{9D8B030D-6E8A-4147-A177-3AD203B41FA5}">
                      <a16:colId xmlns:a16="http://schemas.microsoft.com/office/drawing/2014/main" val="2850035037"/>
                    </a:ext>
                  </a:extLst>
                </a:gridCol>
                <a:gridCol w="329184">
                  <a:extLst>
                    <a:ext uri="{9D8B030D-6E8A-4147-A177-3AD203B41FA5}">
                      <a16:colId xmlns:a16="http://schemas.microsoft.com/office/drawing/2014/main" val="2394021603"/>
                    </a:ext>
                  </a:extLst>
                </a:gridCol>
                <a:gridCol w="329184">
                  <a:extLst>
                    <a:ext uri="{9D8B030D-6E8A-4147-A177-3AD203B41FA5}">
                      <a16:colId xmlns:a16="http://schemas.microsoft.com/office/drawing/2014/main" val="1351278668"/>
                    </a:ext>
                  </a:extLst>
                </a:gridCol>
                <a:gridCol w="329184">
                  <a:extLst>
                    <a:ext uri="{9D8B030D-6E8A-4147-A177-3AD203B41FA5}">
                      <a16:colId xmlns:a16="http://schemas.microsoft.com/office/drawing/2014/main" val="107258469"/>
                    </a:ext>
                  </a:extLst>
                </a:gridCol>
                <a:gridCol w="329184">
                  <a:extLst>
                    <a:ext uri="{9D8B030D-6E8A-4147-A177-3AD203B41FA5}">
                      <a16:colId xmlns:a16="http://schemas.microsoft.com/office/drawing/2014/main" val="913600905"/>
                    </a:ext>
                  </a:extLst>
                </a:gridCol>
                <a:gridCol w="329184">
                  <a:extLst>
                    <a:ext uri="{9D8B030D-6E8A-4147-A177-3AD203B41FA5}">
                      <a16:colId xmlns:a16="http://schemas.microsoft.com/office/drawing/2014/main" val="1091863582"/>
                    </a:ext>
                  </a:extLst>
                </a:gridCol>
                <a:gridCol w="329184">
                  <a:extLst>
                    <a:ext uri="{9D8B030D-6E8A-4147-A177-3AD203B41FA5}">
                      <a16:colId xmlns:a16="http://schemas.microsoft.com/office/drawing/2014/main" val="896150038"/>
                    </a:ext>
                  </a:extLst>
                </a:gridCol>
                <a:gridCol w="329184">
                  <a:extLst>
                    <a:ext uri="{9D8B030D-6E8A-4147-A177-3AD203B41FA5}">
                      <a16:colId xmlns:a16="http://schemas.microsoft.com/office/drawing/2014/main" val="3762803476"/>
                    </a:ext>
                  </a:extLst>
                </a:gridCol>
                <a:gridCol w="370332">
                  <a:extLst>
                    <a:ext uri="{9D8B030D-6E8A-4147-A177-3AD203B41FA5}">
                      <a16:colId xmlns:a16="http://schemas.microsoft.com/office/drawing/2014/main" val="204442943"/>
                    </a:ext>
                  </a:extLst>
                </a:gridCol>
                <a:gridCol w="370332">
                  <a:extLst>
                    <a:ext uri="{9D8B030D-6E8A-4147-A177-3AD203B41FA5}">
                      <a16:colId xmlns:a16="http://schemas.microsoft.com/office/drawing/2014/main" val="2727386069"/>
                    </a:ext>
                  </a:extLst>
                </a:gridCol>
                <a:gridCol w="329184">
                  <a:extLst>
                    <a:ext uri="{9D8B030D-6E8A-4147-A177-3AD203B41FA5}">
                      <a16:colId xmlns:a16="http://schemas.microsoft.com/office/drawing/2014/main" val="449810544"/>
                    </a:ext>
                  </a:extLst>
                </a:gridCol>
                <a:gridCol w="329184">
                  <a:extLst>
                    <a:ext uri="{9D8B030D-6E8A-4147-A177-3AD203B41FA5}">
                      <a16:colId xmlns:a16="http://schemas.microsoft.com/office/drawing/2014/main" val="2410993979"/>
                    </a:ext>
                  </a:extLst>
                </a:gridCol>
                <a:gridCol w="370332">
                  <a:extLst>
                    <a:ext uri="{9D8B030D-6E8A-4147-A177-3AD203B41FA5}">
                      <a16:colId xmlns:a16="http://schemas.microsoft.com/office/drawing/2014/main" val="1014243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6586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CI&amp;T - 2018-10-08 15:56:02 </a:t>
                      </a:r>
                      <a:r>
                        <a:rPr kumimoji="0" lang="pt-BR" sz="1000" b="0" i="0" u="none" strike="noStrike" kern="1200" cap="none" spc="0" normalizeH="0" baseline="0" noProof="0">
                          <a:ln>
                            <a:noFill/>
                          </a:ln>
                          <a:solidFill>
                            <a:prstClr val="black"/>
                          </a:solidFill>
                          <a:effectLst/>
                          <a:uLnTx/>
                          <a:uFillTx/>
                          <a:latin typeface="+mn-lt"/>
                          <a:ea typeface="+mn-ea"/>
                          <a:cs typeface="+mn-cs"/>
                        </a:rPr>
                        <a:t> 
 A filosofia de gestão Lean é a base fundamental das operações bem-sucedidas no mercado digital por sua enorme capacidade de trazer agilidade, velocidade, qualidade e foco no consumidor. Para isso, conta com algumas ferramentas chave como o A3 e o Gemba. Gilson Gaseorowski, nosso Lean Transformation Coach, assista a entrevista completa: https://bit.ly/2pHwEtF
#ThoughtLeadership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02674544"/>
                  </a:ext>
                </a:extLst>
              </a:tr>
            </a:tbl>
          </a:graphicData>
        </a:graphic>
      </p:graphicFrame>
      <p:sp>
        <p:nvSpPr>
          <p:cNvPr id="4" name="Text Placeholder 3">
            <a:extLst>
              <a:ext uri="{FF2B5EF4-FFF2-40B4-BE49-F238E27FC236}">
                <a16:creationId xmlns:a16="http://schemas.microsoft.com/office/drawing/2014/main" id="{6FF374D6-3ACB-4AE9-A933-C9CFDE1E621A}"/>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11516647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E5403-15EB-48C6-AEF8-9682A8BC6D34}"/>
              </a:ext>
            </a:extLst>
          </p:cNvPr>
          <p:cNvSpPr>
            <a:spLocks noGrp="1"/>
          </p:cNvSpPr>
          <p:nvPr>
            <p:ph type="title"/>
          </p:nvPr>
        </p:nvSpPr>
        <p:spPr/>
        <p:txBody>
          <a:bodyPr/>
          <a:lstStyle/>
          <a:p>
            <a:r>
              <a:rPr lang="en-US"/>
              <a:t>Facebook Own Posts Table  | All Pages - 12 of 19</a:t>
            </a:r>
          </a:p>
        </p:txBody>
      </p:sp>
      <p:graphicFrame>
        <p:nvGraphicFramePr>
          <p:cNvPr id="5" name="Table Placeholder 4">
            <a:extLst>
              <a:ext uri="{FF2B5EF4-FFF2-40B4-BE49-F238E27FC236}">
                <a16:creationId xmlns:a16="http://schemas.microsoft.com/office/drawing/2014/main" id="{6725683E-FB2C-4A72-82E9-386B29F0D3F5}"/>
              </a:ext>
            </a:extLst>
          </p:cNvPr>
          <p:cNvGraphicFramePr>
            <a:graphicFrameLocks noGrp="1"/>
          </p:cNvGraphicFramePr>
          <p:nvPr>
            <p:ph type="tbl" sz="quarter" idx="13"/>
            <p:extLst>
              <p:ext uri="{D42A27DB-BD31-4B8C-83A1-F6EECF244321}">
                <p14:modId xmlns:p14="http://schemas.microsoft.com/office/powerpoint/2010/main" val="3617919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8264361"/>
                    </a:ext>
                  </a:extLst>
                </a:gridCol>
                <a:gridCol w="370332">
                  <a:extLst>
                    <a:ext uri="{9D8B030D-6E8A-4147-A177-3AD203B41FA5}">
                      <a16:colId xmlns:a16="http://schemas.microsoft.com/office/drawing/2014/main" val="3708494564"/>
                    </a:ext>
                  </a:extLst>
                </a:gridCol>
                <a:gridCol w="370332">
                  <a:extLst>
                    <a:ext uri="{9D8B030D-6E8A-4147-A177-3AD203B41FA5}">
                      <a16:colId xmlns:a16="http://schemas.microsoft.com/office/drawing/2014/main" val="3208227260"/>
                    </a:ext>
                  </a:extLst>
                </a:gridCol>
                <a:gridCol w="370332">
                  <a:extLst>
                    <a:ext uri="{9D8B030D-6E8A-4147-A177-3AD203B41FA5}">
                      <a16:colId xmlns:a16="http://schemas.microsoft.com/office/drawing/2014/main" val="2419669428"/>
                    </a:ext>
                  </a:extLst>
                </a:gridCol>
                <a:gridCol w="329184">
                  <a:extLst>
                    <a:ext uri="{9D8B030D-6E8A-4147-A177-3AD203B41FA5}">
                      <a16:colId xmlns:a16="http://schemas.microsoft.com/office/drawing/2014/main" val="1839052529"/>
                    </a:ext>
                  </a:extLst>
                </a:gridCol>
                <a:gridCol w="329184">
                  <a:extLst>
                    <a:ext uri="{9D8B030D-6E8A-4147-A177-3AD203B41FA5}">
                      <a16:colId xmlns:a16="http://schemas.microsoft.com/office/drawing/2014/main" val="2330243370"/>
                    </a:ext>
                  </a:extLst>
                </a:gridCol>
                <a:gridCol w="329184">
                  <a:extLst>
                    <a:ext uri="{9D8B030D-6E8A-4147-A177-3AD203B41FA5}">
                      <a16:colId xmlns:a16="http://schemas.microsoft.com/office/drawing/2014/main" val="2969051820"/>
                    </a:ext>
                  </a:extLst>
                </a:gridCol>
                <a:gridCol w="329184">
                  <a:extLst>
                    <a:ext uri="{9D8B030D-6E8A-4147-A177-3AD203B41FA5}">
                      <a16:colId xmlns:a16="http://schemas.microsoft.com/office/drawing/2014/main" val="4061883034"/>
                    </a:ext>
                  </a:extLst>
                </a:gridCol>
                <a:gridCol w="329184">
                  <a:extLst>
                    <a:ext uri="{9D8B030D-6E8A-4147-A177-3AD203B41FA5}">
                      <a16:colId xmlns:a16="http://schemas.microsoft.com/office/drawing/2014/main" val="3869986273"/>
                    </a:ext>
                  </a:extLst>
                </a:gridCol>
                <a:gridCol w="329184">
                  <a:extLst>
                    <a:ext uri="{9D8B030D-6E8A-4147-A177-3AD203B41FA5}">
                      <a16:colId xmlns:a16="http://schemas.microsoft.com/office/drawing/2014/main" val="754861547"/>
                    </a:ext>
                  </a:extLst>
                </a:gridCol>
                <a:gridCol w="329184">
                  <a:extLst>
                    <a:ext uri="{9D8B030D-6E8A-4147-A177-3AD203B41FA5}">
                      <a16:colId xmlns:a16="http://schemas.microsoft.com/office/drawing/2014/main" val="1178142214"/>
                    </a:ext>
                  </a:extLst>
                </a:gridCol>
                <a:gridCol w="329184">
                  <a:extLst>
                    <a:ext uri="{9D8B030D-6E8A-4147-A177-3AD203B41FA5}">
                      <a16:colId xmlns:a16="http://schemas.microsoft.com/office/drawing/2014/main" val="226185390"/>
                    </a:ext>
                  </a:extLst>
                </a:gridCol>
                <a:gridCol w="329184">
                  <a:extLst>
                    <a:ext uri="{9D8B030D-6E8A-4147-A177-3AD203B41FA5}">
                      <a16:colId xmlns:a16="http://schemas.microsoft.com/office/drawing/2014/main" val="2599672216"/>
                    </a:ext>
                  </a:extLst>
                </a:gridCol>
                <a:gridCol w="370332">
                  <a:extLst>
                    <a:ext uri="{9D8B030D-6E8A-4147-A177-3AD203B41FA5}">
                      <a16:colId xmlns:a16="http://schemas.microsoft.com/office/drawing/2014/main" val="970096303"/>
                    </a:ext>
                  </a:extLst>
                </a:gridCol>
                <a:gridCol w="370332">
                  <a:extLst>
                    <a:ext uri="{9D8B030D-6E8A-4147-A177-3AD203B41FA5}">
                      <a16:colId xmlns:a16="http://schemas.microsoft.com/office/drawing/2014/main" val="3101248157"/>
                    </a:ext>
                  </a:extLst>
                </a:gridCol>
                <a:gridCol w="329184">
                  <a:extLst>
                    <a:ext uri="{9D8B030D-6E8A-4147-A177-3AD203B41FA5}">
                      <a16:colId xmlns:a16="http://schemas.microsoft.com/office/drawing/2014/main" val="364681009"/>
                    </a:ext>
                  </a:extLst>
                </a:gridCol>
                <a:gridCol w="329184">
                  <a:extLst>
                    <a:ext uri="{9D8B030D-6E8A-4147-A177-3AD203B41FA5}">
                      <a16:colId xmlns:a16="http://schemas.microsoft.com/office/drawing/2014/main" val="2753205923"/>
                    </a:ext>
                  </a:extLst>
                </a:gridCol>
                <a:gridCol w="370332">
                  <a:extLst>
                    <a:ext uri="{9D8B030D-6E8A-4147-A177-3AD203B41FA5}">
                      <a16:colId xmlns:a16="http://schemas.microsoft.com/office/drawing/2014/main" val="485506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61616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Brasil - 2018-10-08 12:00:01 </a:t>
                      </a:r>
                      <a:r>
                        <a:rPr kumimoji="0" lang="pt-BR" sz="1000" b="0" i="0" u="none" strike="noStrike" kern="1200" cap="none" spc="0" normalizeH="0" baseline="0" noProof="0">
                          <a:ln>
                            <a:noFill/>
                          </a:ln>
                          <a:solidFill>
                            <a:prstClr val="black"/>
                          </a:solidFill>
                          <a:effectLst/>
                          <a:uLnTx/>
                          <a:uFillTx/>
                          <a:latin typeface="+mn-lt"/>
                          <a:ea typeface="+mn-ea"/>
                          <a:cs typeface="+mn-cs"/>
                        </a:rPr>
                        <a:t> 
 A partir da próxima semana levaremos para o Futurecom, maior evento de tecnologia e telecomunicações da América Latina, as ondas que transformam a indústria de #telecomunicações e a sociedade. Aproveite para conferir as cinco tendências do nosso estudo Technology Vision para o setor: Inteligência Artificial, Cidadã, Realidade Estendida, Veracidade de Dados, Empresas sem Atrito e Internet do Pensamento. 
📍 Anote na agenda: Futurecom | 15 a 18 de outubro | São Paulo Expo #Futurecom2018 #Futurecom20anos #TransformaçãoDigital #FormTheNewWave #NewAppliedNow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77880909"/>
                  </a:ext>
                </a:extLst>
              </a:tr>
            </a:tbl>
          </a:graphicData>
        </a:graphic>
      </p:graphicFrame>
      <p:sp>
        <p:nvSpPr>
          <p:cNvPr id="4" name="Text Placeholder 3">
            <a:extLst>
              <a:ext uri="{FF2B5EF4-FFF2-40B4-BE49-F238E27FC236}">
                <a16:creationId xmlns:a16="http://schemas.microsoft.com/office/drawing/2014/main" id="{B0E6913E-F0AB-4A1E-A581-5B7FAB866F3C}"/>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34522350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E755A-F599-478E-9484-A03441AACC9B}"/>
              </a:ext>
            </a:extLst>
          </p:cNvPr>
          <p:cNvSpPr>
            <a:spLocks noGrp="1"/>
          </p:cNvSpPr>
          <p:nvPr>
            <p:ph type="title"/>
          </p:nvPr>
        </p:nvSpPr>
        <p:spPr/>
        <p:txBody>
          <a:bodyPr/>
          <a:lstStyle/>
          <a:p>
            <a:r>
              <a:rPr lang="en-US"/>
              <a:t>Facebook Own Posts Table  | All Pages - 13 of 19</a:t>
            </a:r>
          </a:p>
        </p:txBody>
      </p:sp>
      <p:graphicFrame>
        <p:nvGraphicFramePr>
          <p:cNvPr id="5" name="Table Placeholder 4">
            <a:extLst>
              <a:ext uri="{FF2B5EF4-FFF2-40B4-BE49-F238E27FC236}">
                <a16:creationId xmlns:a16="http://schemas.microsoft.com/office/drawing/2014/main" id="{3AACE6DC-4B26-4F03-8F99-29F60B337730}"/>
              </a:ext>
            </a:extLst>
          </p:cNvPr>
          <p:cNvGraphicFramePr>
            <a:graphicFrameLocks noGrp="1"/>
          </p:cNvGraphicFramePr>
          <p:nvPr>
            <p:ph type="tbl" sz="quarter" idx="13"/>
            <p:extLst>
              <p:ext uri="{D42A27DB-BD31-4B8C-83A1-F6EECF244321}">
                <p14:modId xmlns:p14="http://schemas.microsoft.com/office/powerpoint/2010/main" val="4119700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1645393"/>
                    </a:ext>
                  </a:extLst>
                </a:gridCol>
                <a:gridCol w="370332">
                  <a:extLst>
                    <a:ext uri="{9D8B030D-6E8A-4147-A177-3AD203B41FA5}">
                      <a16:colId xmlns:a16="http://schemas.microsoft.com/office/drawing/2014/main" val="1451722336"/>
                    </a:ext>
                  </a:extLst>
                </a:gridCol>
                <a:gridCol w="370332">
                  <a:extLst>
                    <a:ext uri="{9D8B030D-6E8A-4147-A177-3AD203B41FA5}">
                      <a16:colId xmlns:a16="http://schemas.microsoft.com/office/drawing/2014/main" val="1077245466"/>
                    </a:ext>
                  </a:extLst>
                </a:gridCol>
                <a:gridCol w="370332">
                  <a:extLst>
                    <a:ext uri="{9D8B030D-6E8A-4147-A177-3AD203B41FA5}">
                      <a16:colId xmlns:a16="http://schemas.microsoft.com/office/drawing/2014/main" val="3726592713"/>
                    </a:ext>
                  </a:extLst>
                </a:gridCol>
                <a:gridCol w="329184">
                  <a:extLst>
                    <a:ext uri="{9D8B030D-6E8A-4147-A177-3AD203B41FA5}">
                      <a16:colId xmlns:a16="http://schemas.microsoft.com/office/drawing/2014/main" val="3204533707"/>
                    </a:ext>
                  </a:extLst>
                </a:gridCol>
                <a:gridCol w="329184">
                  <a:extLst>
                    <a:ext uri="{9D8B030D-6E8A-4147-A177-3AD203B41FA5}">
                      <a16:colId xmlns:a16="http://schemas.microsoft.com/office/drawing/2014/main" val="168323213"/>
                    </a:ext>
                  </a:extLst>
                </a:gridCol>
                <a:gridCol w="329184">
                  <a:extLst>
                    <a:ext uri="{9D8B030D-6E8A-4147-A177-3AD203B41FA5}">
                      <a16:colId xmlns:a16="http://schemas.microsoft.com/office/drawing/2014/main" val="2122473702"/>
                    </a:ext>
                  </a:extLst>
                </a:gridCol>
                <a:gridCol w="329184">
                  <a:extLst>
                    <a:ext uri="{9D8B030D-6E8A-4147-A177-3AD203B41FA5}">
                      <a16:colId xmlns:a16="http://schemas.microsoft.com/office/drawing/2014/main" val="518710546"/>
                    </a:ext>
                  </a:extLst>
                </a:gridCol>
                <a:gridCol w="329184">
                  <a:extLst>
                    <a:ext uri="{9D8B030D-6E8A-4147-A177-3AD203B41FA5}">
                      <a16:colId xmlns:a16="http://schemas.microsoft.com/office/drawing/2014/main" val="1151302501"/>
                    </a:ext>
                  </a:extLst>
                </a:gridCol>
                <a:gridCol w="329184">
                  <a:extLst>
                    <a:ext uri="{9D8B030D-6E8A-4147-A177-3AD203B41FA5}">
                      <a16:colId xmlns:a16="http://schemas.microsoft.com/office/drawing/2014/main" val="3682662804"/>
                    </a:ext>
                  </a:extLst>
                </a:gridCol>
                <a:gridCol w="329184">
                  <a:extLst>
                    <a:ext uri="{9D8B030D-6E8A-4147-A177-3AD203B41FA5}">
                      <a16:colId xmlns:a16="http://schemas.microsoft.com/office/drawing/2014/main" val="564110098"/>
                    </a:ext>
                  </a:extLst>
                </a:gridCol>
                <a:gridCol w="329184">
                  <a:extLst>
                    <a:ext uri="{9D8B030D-6E8A-4147-A177-3AD203B41FA5}">
                      <a16:colId xmlns:a16="http://schemas.microsoft.com/office/drawing/2014/main" val="3196584876"/>
                    </a:ext>
                  </a:extLst>
                </a:gridCol>
                <a:gridCol w="329184">
                  <a:extLst>
                    <a:ext uri="{9D8B030D-6E8A-4147-A177-3AD203B41FA5}">
                      <a16:colId xmlns:a16="http://schemas.microsoft.com/office/drawing/2014/main" val="3233470198"/>
                    </a:ext>
                  </a:extLst>
                </a:gridCol>
                <a:gridCol w="370332">
                  <a:extLst>
                    <a:ext uri="{9D8B030D-6E8A-4147-A177-3AD203B41FA5}">
                      <a16:colId xmlns:a16="http://schemas.microsoft.com/office/drawing/2014/main" val="178796106"/>
                    </a:ext>
                  </a:extLst>
                </a:gridCol>
                <a:gridCol w="370332">
                  <a:extLst>
                    <a:ext uri="{9D8B030D-6E8A-4147-A177-3AD203B41FA5}">
                      <a16:colId xmlns:a16="http://schemas.microsoft.com/office/drawing/2014/main" val="2327781446"/>
                    </a:ext>
                  </a:extLst>
                </a:gridCol>
                <a:gridCol w="329184">
                  <a:extLst>
                    <a:ext uri="{9D8B030D-6E8A-4147-A177-3AD203B41FA5}">
                      <a16:colId xmlns:a16="http://schemas.microsoft.com/office/drawing/2014/main" val="33288780"/>
                    </a:ext>
                  </a:extLst>
                </a:gridCol>
                <a:gridCol w="329184">
                  <a:extLst>
                    <a:ext uri="{9D8B030D-6E8A-4147-A177-3AD203B41FA5}">
                      <a16:colId xmlns:a16="http://schemas.microsoft.com/office/drawing/2014/main" val="2148073460"/>
                    </a:ext>
                  </a:extLst>
                </a:gridCol>
                <a:gridCol w="370332">
                  <a:extLst>
                    <a:ext uri="{9D8B030D-6E8A-4147-A177-3AD203B41FA5}">
                      <a16:colId xmlns:a16="http://schemas.microsoft.com/office/drawing/2014/main" val="4255677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2314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Brasil - 2018-10-05 16:00:01 </a:t>
                      </a:r>
                      <a:r>
                        <a:rPr kumimoji="0" lang="pt-BR" sz="1000" b="0" i="0" u="none" strike="noStrike" kern="1200" cap="none" spc="0" normalizeH="0" baseline="0" noProof="0">
                          <a:ln>
                            <a:noFill/>
                          </a:ln>
                          <a:solidFill>
                            <a:prstClr val="black"/>
                          </a:solidFill>
                          <a:effectLst/>
                          <a:uLnTx/>
                          <a:uFillTx/>
                          <a:latin typeface="+mn-lt"/>
                          <a:ea typeface="+mn-ea"/>
                          <a:cs typeface="+mn-cs"/>
                        </a:rPr>
                        <a:t> 
 #Diversidade para inovar! Roberto Frossard, Líder LATAM de Inteligência Artificial, Realidade Estendida e Inovação para Tecnologia, reforça como é importante ter uma equipe diversificada para resolver desafios complexos e criar novas soluções. 
Leia o artigo 👉 http://bit.ly/diversidade_inovar 
Conte para nós o que acha desse tema! #NewAppliedNow #AccentureInsights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76954945"/>
                  </a:ext>
                </a:extLst>
              </a:tr>
            </a:tbl>
          </a:graphicData>
        </a:graphic>
      </p:graphicFrame>
      <p:sp>
        <p:nvSpPr>
          <p:cNvPr id="4" name="Text Placeholder 3">
            <a:extLst>
              <a:ext uri="{FF2B5EF4-FFF2-40B4-BE49-F238E27FC236}">
                <a16:creationId xmlns:a16="http://schemas.microsoft.com/office/drawing/2014/main" id="{3D528DB4-91B9-4BF2-A430-F748FD2E3E69}"/>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947228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A72B2-CDB7-4CE6-93B2-84B8265718AF}"/>
              </a:ext>
            </a:extLst>
          </p:cNvPr>
          <p:cNvSpPr>
            <a:spLocks noGrp="1"/>
          </p:cNvSpPr>
          <p:nvPr>
            <p:ph type="title"/>
          </p:nvPr>
        </p:nvSpPr>
        <p:spPr/>
        <p:txBody>
          <a:bodyPr/>
          <a:lstStyle/>
          <a:p>
            <a:r>
              <a:rPr lang="en-US"/>
              <a:t>Facebook Own Posts Table  | All Pages - 14 of 19</a:t>
            </a:r>
          </a:p>
        </p:txBody>
      </p:sp>
      <p:graphicFrame>
        <p:nvGraphicFramePr>
          <p:cNvPr id="5" name="Table Placeholder 4">
            <a:extLst>
              <a:ext uri="{FF2B5EF4-FFF2-40B4-BE49-F238E27FC236}">
                <a16:creationId xmlns:a16="http://schemas.microsoft.com/office/drawing/2014/main" id="{161DCCF1-59F9-4079-8D58-8653200D6E72}"/>
              </a:ext>
            </a:extLst>
          </p:cNvPr>
          <p:cNvGraphicFramePr>
            <a:graphicFrameLocks noGrp="1"/>
          </p:cNvGraphicFramePr>
          <p:nvPr>
            <p:ph type="tbl" sz="quarter" idx="13"/>
            <p:extLst>
              <p:ext uri="{D42A27DB-BD31-4B8C-83A1-F6EECF244321}">
                <p14:modId xmlns:p14="http://schemas.microsoft.com/office/powerpoint/2010/main" val="2342354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59845209"/>
                    </a:ext>
                  </a:extLst>
                </a:gridCol>
                <a:gridCol w="370332">
                  <a:extLst>
                    <a:ext uri="{9D8B030D-6E8A-4147-A177-3AD203B41FA5}">
                      <a16:colId xmlns:a16="http://schemas.microsoft.com/office/drawing/2014/main" val="3441633846"/>
                    </a:ext>
                  </a:extLst>
                </a:gridCol>
                <a:gridCol w="370332">
                  <a:extLst>
                    <a:ext uri="{9D8B030D-6E8A-4147-A177-3AD203B41FA5}">
                      <a16:colId xmlns:a16="http://schemas.microsoft.com/office/drawing/2014/main" val="2627694367"/>
                    </a:ext>
                  </a:extLst>
                </a:gridCol>
                <a:gridCol w="370332">
                  <a:extLst>
                    <a:ext uri="{9D8B030D-6E8A-4147-A177-3AD203B41FA5}">
                      <a16:colId xmlns:a16="http://schemas.microsoft.com/office/drawing/2014/main" val="3337369407"/>
                    </a:ext>
                  </a:extLst>
                </a:gridCol>
                <a:gridCol w="329184">
                  <a:extLst>
                    <a:ext uri="{9D8B030D-6E8A-4147-A177-3AD203B41FA5}">
                      <a16:colId xmlns:a16="http://schemas.microsoft.com/office/drawing/2014/main" val="4048223166"/>
                    </a:ext>
                  </a:extLst>
                </a:gridCol>
                <a:gridCol w="329184">
                  <a:extLst>
                    <a:ext uri="{9D8B030D-6E8A-4147-A177-3AD203B41FA5}">
                      <a16:colId xmlns:a16="http://schemas.microsoft.com/office/drawing/2014/main" val="779530427"/>
                    </a:ext>
                  </a:extLst>
                </a:gridCol>
                <a:gridCol w="329184">
                  <a:extLst>
                    <a:ext uri="{9D8B030D-6E8A-4147-A177-3AD203B41FA5}">
                      <a16:colId xmlns:a16="http://schemas.microsoft.com/office/drawing/2014/main" val="650035513"/>
                    </a:ext>
                  </a:extLst>
                </a:gridCol>
                <a:gridCol w="329184">
                  <a:extLst>
                    <a:ext uri="{9D8B030D-6E8A-4147-A177-3AD203B41FA5}">
                      <a16:colId xmlns:a16="http://schemas.microsoft.com/office/drawing/2014/main" val="2558890129"/>
                    </a:ext>
                  </a:extLst>
                </a:gridCol>
                <a:gridCol w="329184">
                  <a:extLst>
                    <a:ext uri="{9D8B030D-6E8A-4147-A177-3AD203B41FA5}">
                      <a16:colId xmlns:a16="http://schemas.microsoft.com/office/drawing/2014/main" val="852218910"/>
                    </a:ext>
                  </a:extLst>
                </a:gridCol>
                <a:gridCol w="329184">
                  <a:extLst>
                    <a:ext uri="{9D8B030D-6E8A-4147-A177-3AD203B41FA5}">
                      <a16:colId xmlns:a16="http://schemas.microsoft.com/office/drawing/2014/main" val="378837632"/>
                    </a:ext>
                  </a:extLst>
                </a:gridCol>
                <a:gridCol w="329184">
                  <a:extLst>
                    <a:ext uri="{9D8B030D-6E8A-4147-A177-3AD203B41FA5}">
                      <a16:colId xmlns:a16="http://schemas.microsoft.com/office/drawing/2014/main" val="438609124"/>
                    </a:ext>
                  </a:extLst>
                </a:gridCol>
                <a:gridCol w="329184">
                  <a:extLst>
                    <a:ext uri="{9D8B030D-6E8A-4147-A177-3AD203B41FA5}">
                      <a16:colId xmlns:a16="http://schemas.microsoft.com/office/drawing/2014/main" val="4172835899"/>
                    </a:ext>
                  </a:extLst>
                </a:gridCol>
                <a:gridCol w="329184">
                  <a:extLst>
                    <a:ext uri="{9D8B030D-6E8A-4147-A177-3AD203B41FA5}">
                      <a16:colId xmlns:a16="http://schemas.microsoft.com/office/drawing/2014/main" val="438523857"/>
                    </a:ext>
                  </a:extLst>
                </a:gridCol>
                <a:gridCol w="370332">
                  <a:extLst>
                    <a:ext uri="{9D8B030D-6E8A-4147-A177-3AD203B41FA5}">
                      <a16:colId xmlns:a16="http://schemas.microsoft.com/office/drawing/2014/main" val="2054706373"/>
                    </a:ext>
                  </a:extLst>
                </a:gridCol>
                <a:gridCol w="370332">
                  <a:extLst>
                    <a:ext uri="{9D8B030D-6E8A-4147-A177-3AD203B41FA5}">
                      <a16:colId xmlns:a16="http://schemas.microsoft.com/office/drawing/2014/main" val="1338257580"/>
                    </a:ext>
                  </a:extLst>
                </a:gridCol>
                <a:gridCol w="329184">
                  <a:extLst>
                    <a:ext uri="{9D8B030D-6E8A-4147-A177-3AD203B41FA5}">
                      <a16:colId xmlns:a16="http://schemas.microsoft.com/office/drawing/2014/main" val="3091756859"/>
                    </a:ext>
                  </a:extLst>
                </a:gridCol>
                <a:gridCol w="329184">
                  <a:extLst>
                    <a:ext uri="{9D8B030D-6E8A-4147-A177-3AD203B41FA5}">
                      <a16:colId xmlns:a16="http://schemas.microsoft.com/office/drawing/2014/main" val="2096358901"/>
                    </a:ext>
                  </a:extLst>
                </a:gridCol>
                <a:gridCol w="370332">
                  <a:extLst>
                    <a:ext uri="{9D8B030D-6E8A-4147-A177-3AD203B41FA5}">
                      <a16:colId xmlns:a16="http://schemas.microsoft.com/office/drawing/2014/main" val="292351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62255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Deloitte Brasil - 2018-10-05 15:21:10 </a:t>
                      </a:r>
                      <a:r>
                        <a:rPr kumimoji="0" lang="pt-BR" sz="1000" b="0" i="0" u="none" strike="noStrike" kern="1200" cap="none" spc="0" normalizeH="0" baseline="0" noProof="0">
                          <a:ln>
                            <a:noFill/>
                          </a:ln>
                          <a:solidFill>
                            <a:prstClr val="black"/>
                          </a:solidFill>
                          <a:effectLst/>
                          <a:uLnTx/>
                          <a:uFillTx/>
                          <a:latin typeface="+mn-lt"/>
                          <a:ea typeface="+mn-ea"/>
                          <a:cs typeface="+mn-cs"/>
                        </a:rPr>
                        <a:t> 
 Conheça a Alex, uma garota de cinco anos que vive hoje em plena era digital. O futuro dela e o seu estão ligados. É hora de reimaginar os negócios para a (r)evolução do mundo em que vivemos! https://bit.ly/2NsEaSq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5539794"/>
                  </a:ext>
                </a:extLst>
              </a:tr>
            </a:tbl>
          </a:graphicData>
        </a:graphic>
      </p:graphicFrame>
      <p:sp>
        <p:nvSpPr>
          <p:cNvPr id="4" name="Text Placeholder 3">
            <a:extLst>
              <a:ext uri="{FF2B5EF4-FFF2-40B4-BE49-F238E27FC236}">
                <a16:creationId xmlns:a16="http://schemas.microsoft.com/office/drawing/2014/main" id="{D5B04317-E96A-4D3F-BE51-66BD6D2D805E}"/>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11616314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5ABB9-DCA1-4396-862B-4B67A2F1C6AC}"/>
              </a:ext>
            </a:extLst>
          </p:cNvPr>
          <p:cNvSpPr>
            <a:spLocks noGrp="1"/>
          </p:cNvSpPr>
          <p:nvPr>
            <p:ph type="title"/>
          </p:nvPr>
        </p:nvSpPr>
        <p:spPr/>
        <p:txBody>
          <a:bodyPr/>
          <a:lstStyle/>
          <a:p>
            <a:r>
              <a:rPr lang="en-US"/>
              <a:t>Facebook Own Posts Table  | All Pages - 15 of 19</a:t>
            </a:r>
          </a:p>
        </p:txBody>
      </p:sp>
      <p:graphicFrame>
        <p:nvGraphicFramePr>
          <p:cNvPr id="5" name="Table Placeholder 4">
            <a:extLst>
              <a:ext uri="{FF2B5EF4-FFF2-40B4-BE49-F238E27FC236}">
                <a16:creationId xmlns:a16="http://schemas.microsoft.com/office/drawing/2014/main" id="{EC91363A-7AFC-4EF4-85FC-195B5FEC7B2D}"/>
              </a:ext>
            </a:extLst>
          </p:cNvPr>
          <p:cNvGraphicFramePr>
            <a:graphicFrameLocks noGrp="1"/>
          </p:cNvGraphicFramePr>
          <p:nvPr>
            <p:ph type="tbl" sz="quarter" idx="13"/>
            <p:extLst>
              <p:ext uri="{D42A27DB-BD31-4B8C-83A1-F6EECF244321}">
                <p14:modId xmlns:p14="http://schemas.microsoft.com/office/powerpoint/2010/main" val="1809226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01829031"/>
                    </a:ext>
                  </a:extLst>
                </a:gridCol>
                <a:gridCol w="370332">
                  <a:extLst>
                    <a:ext uri="{9D8B030D-6E8A-4147-A177-3AD203B41FA5}">
                      <a16:colId xmlns:a16="http://schemas.microsoft.com/office/drawing/2014/main" val="2551761484"/>
                    </a:ext>
                  </a:extLst>
                </a:gridCol>
                <a:gridCol w="370332">
                  <a:extLst>
                    <a:ext uri="{9D8B030D-6E8A-4147-A177-3AD203B41FA5}">
                      <a16:colId xmlns:a16="http://schemas.microsoft.com/office/drawing/2014/main" val="4031869642"/>
                    </a:ext>
                  </a:extLst>
                </a:gridCol>
                <a:gridCol w="370332">
                  <a:extLst>
                    <a:ext uri="{9D8B030D-6E8A-4147-A177-3AD203B41FA5}">
                      <a16:colId xmlns:a16="http://schemas.microsoft.com/office/drawing/2014/main" val="2940961513"/>
                    </a:ext>
                  </a:extLst>
                </a:gridCol>
                <a:gridCol w="329184">
                  <a:extLst>
                    <a:ext uri="{9D8B030D-6E8A-4147-A177-3AD203B41FA5}">
                      <a16:colId xmlns:a16="http://schemas.microsoft.com/office/drawing/2014/main" val="496282240"/>
                    </a:ext>
                  </a:extLst>
                </a:gridCol>
                <a:gridCol w="329184">
                  <a:extLst>
                    <a:ext uri="{9D8B030D-6E8A-4147-A177-3AD203B41FA5}">
                      <a16:colId xmlns:a16="http://schemas.microsoft.com/office/drawing/2014/main" val="3586451938"/>
                    </a:ext>
                  </a:extLst>
                </a:gridCol>
                <a:gridCol w="329184">
                  <a:extLst>
                    <a:ext uri="{9D8B030D-6E8A-4147-A177-3AD203B41FA5}">
                      <a16:colId xmlns:a16="http://schemas.microsoft.com/office/drawing/2014/main" val="2051596337"/>
                    </a:ext>
                  </a:extLst>
                </a:gridCol>
                <a:gridCol w="329184">
                  <a:extLst>
                    <a:ext uri="{9D8B030D-6E8A-4147-A177-3AD203B41FA5}">
                      <a16:colId xmlns:a16="http://schemas.microsoft.com/office/drawing/2014/main" val="1478883938"/>
                    </a:ext>
                  </a:extLst>
                </a:gridCol>
                <a:gridCol w="329184">
                  <a:extLst>
                    <a:ext uri="{9D8B030D-6E8A-4147-A177-3AD203B41FA5}">
                      <a16:colId xmlns:a16="http://schemas.microsoft.com/office/drawing/2014/main" val="1815901080"/>
                    </a:ext>
                  </a:extLst>
                </a:gridCol>
                <a:gridCol w="329184">
                  <a:extLst>
                    <a:ext uri="{9D8B030D-6E8A-4147-A177-3AD203B41FA5}">
                      <a16:colId xmlns:a16="http://schemas.microsoft.com/office/drawing/2014/main" val="2753838975"/>
                    </a:ext>
                  </a:extLst>
                </a:gridCol>
                <a:gridCol w="329184">
                  <a:extLst>
                    <a:ext uri="{9D8B030D-6E8A-4147-A177-3AD203B41FA5}">
                      <a16:colId xmlns:a16="http://schemas.microsoft.com/office/drawing/2014/main" val="3840108815"/>
                    </a:ext>
                  </a:extLst>
                </a:gridCol>
                <a:gridCol w="329184">
                  <a:extLst>
                    <a:ext uri="{9D8B030D-6E8A-4147-A177-3AD203B41FA5}">
                      <a16:colId xmlns:a16="http://schemas.microsoft.com/office/drawing/2014/main" val="2404257605"/>
                    </a:ext>
                  </a:extLst>
                </a:gridCol>
                <a:gridCol w="329184">
                  <a:extLst>
                    <a:ext uri="{9D8B030D-6E8A-4147-A177-3AD203B41FA5}">
                      <a16:colId xmlns:a16="http://schemas.microsoft.com/office/drawing/2014/main" val="493464955"/>
                    </a:ext>
                  </a:extLst>
                </a:gridCol>
                <a:gridCol w="370332">
                  <a:extLst>
                    <a:ext uri="{9D8B030D-6E8A-4147-A177-3AD203B41FA5}">
                      <a16:colId xmlns:a16="http://schemas.microsoft.com/office/drawing/2014/main" val="99018344"/>
                    </a:ext>
                  </a:extLst>
                </a:gridCol>
                <a:gridCol w="370332">
                  <a:extLst>
                    <a:ext uri="{9D8B030D-6E8A-4147-A177-3AD203B41FA5}">
                      <a16:colId xmlns:a16="http://schemas.microsoft.com/office/drawing/2014/main" val="2239019014"/>
                    </a:ext>
                  </a:extLst>
                </a:gridCol>
                <a:gridCol w="329184">
                  <a:extLst>
                    <a:ext uri="{9D8B030D-6E8A-4147-A177-3AD203B41FA5}">
                      <a16:colId xmlns:a16="http://schemas.microsoft.com/office/drawing/2014/main" val="1317111868"/>
                    </a:ext>
                  </a:extLst>
                </a:gridCol>
                <a:gridCol w="329184">
                  <a:extLst>
                    <a:ext uri="{9D8B030D-6E8A-4147-A177-3AD203B41FA5}">
                      <a16:colId xmlns:a16="http://schemas.microsoft.com/office/drawing/2014/main" val="3464760862"/>
                    </a:ext>
                  </a:extLst>
                </a:gridCol>
                <a:gridCol w="370332">
                  <a:extLst>
                    <a:ext uri="{9D8B030D-6E8A-4147-A177-3AD203B41FA5}">
                      <a16:colId xmlns:a16="http://schemas.microsoft.com/office/drawing/2014/main" val="630276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4749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 Brasil - 2018-10-04 14:23:34 </a:t>
                      </a:r>
                      <a:r>
                        <a:rPr kumimoji="0" lang="pt-BR" sz="1000" b="0" i="0" u="none" strike="noStrike" kern="1200" cap="none" spc="0" normalizeH="0" baseline="0" noProof="0">
                          <a:ln>
                            <a:noFill/>
                          </a:ln>
                          <a:solidFill>
                            <a:prstClr val="black"/>
                          </a:solidFill>
                          <a:effectLst/>
                          <a:uLnTx/>
                          <a:uFillTx/>
                          <a:latin typeface="+mn-lt"/>
                          <a:ea typeface="+mn-ea"/>
                          <a:cs typeface="+mn-cs"/>
                        </a:rPr>
                        <a:t> 
 IBM anuncia o lançamento do DigitalEdu, plataforma educacional desenvolvida para ajudar ajudar na capacitação do mercado para a era cognitiva, democratizar o aprendizado sobre tecnologias e levar conhecimento a estudantes, professores e profissionais."O DigitalEdu foi criado para ajudar a desenvolver a próxima geração de profissionais por meio do aprendizado e adoção dessas tecnologias”, diz Alcely Barroso, Executiva de Educação e Universidades da IBM Brasil.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80043162"/>
                  </a:ext>
                </a:extLst>
              </a:tr>
            </a:tbl>
          </a:graphicData>
        </a:graphic>
      </p:graphicFrame>
      <p:sp>
        <p:nvSpPr>
          <p:cNvPr id="4" name="Text Placeholder 3">
            <a:extLst>
              <a:ext uri="{FF2B5EF4-FFF2-40B4-BE49-F238E27FC236}">
                <a16:creationId xmlns:a16="http://schemas.microsoft.com/office/drawing/2014/main" id="{C8A5A9CF-4FFB-4868-9C70-1761197096BC}"/>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35706702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B7DC0-355A-46D2-B263-0C580E9B271E}"/>
              </a:ext>
            </a:extLst>
          </p:cNvPr>
          <p:cNvSpPr>
            <a:spLocks noGrp="1"/>
          </p:cNvSpPr>
          <p:nvPr>
            <p:ph type="title"/>
          </p:nvPr>
        </p:nvSpPr>
        <p:spPr/>
        <p:txBody>
          <a:bodyPr/>
          <a:lstStyle/>
          <a:p>
            <a:r>
              <a:rPr lang="en-US"/>
              <a:t>Facebook Own Posts Table  | All Pages - 16 of 19</a:t>
            </a:r>
          </a:p>
        </p:txBody>
      </p:sp>
      <p:graphicFrame>
        <p:nvGraphicFramePr>
          <p:cNvPr id="5" name="Table Placeholder 4">
            <a:extLst>
              <a:ext uri="{FF2B5EF4-FFF2-40B4-BE49-F238E27FC236}">
                <a16:creationId xmlns:a16="http://schemas.microsoft.com/office/drawing/2014/main" id="{88A94CFF-7DB8-4886-A604-FFEF411E61C1}"/>
              </a:ext>
            </a:extLst>
          </p:cNvPr>
          <p:cNvGraphicFramePr>
            <a:graphicFrameLocks noGrp="1"/>
          </p:cNvGraphicFramePr>
          <p:nvPr>
            <p:ph type="tbl" sz="quarter" idx="13"/>
            <p:extLst>
              <p:ext uri="{D42A27DB-BD31-4B8C-83A1-F6EECF244321}">
                <p14:modId xmlns:p14="http://schemas.microsoft.com/office/powerpoint/2010/main" val="3656831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87147784"/>
                    </a:ext>
                  </a:extLst>
                </a:gridCol>
                <a:gridCol w="370332">
                  <a:extLst>
                    <a:ext uri="{9D8B030D-6E8A-4147-A177-3AD203B41FA5}">
                      <a16:colId xmlns:a16="http://schemas.microsoft.com/office/drawing/2014/main" val="3319470386"/>
                    </a:ext>
                  </a:extLst>
                </a:gridCol>
                <a:gridCol w="370332">
                  <a:extLst>
                    <a:ext uri="{9D8B030D-6E8A-4147-A177-3AD203B41FA5}">
                      <a16:colId xmlns:a16="http://schemas.microsoft.com/office/drawing/2014/main" val="3187180166"/>
                    </a:ext>
                  </a:extLst>
                </a:gridCol>
                <a:gridCol w="370332">
                  <a:extLst>
                    <a:ext uri="{9D8B030D-6E8A-4147-A177-3AD203B41FA5}">
                      <a16:colId xmlns:a16="http://schemas.microsoft.com/office/drawing/2014/main" val="2171859017"/>
                    </a:ext>
                  </a:extLst>
                </a:gridCol>
                <a:gridCol w="329184">
                  <a:extLst>
                    <a:ext uri="{9D8B030D-6E8A-4147-A177-3AD203B41FA5}">
                      <a16:colId xmlns:a16="http://schemas.microsoft.com/office/drawing/2014/main" val="172221171"/>
                    </a:ext>
                  </a:extLst>
                </a:gridCol>
                <a:gridCol w="329184">
                  <a:extLst>
                    <a:ext uri="{9D8B030D-6E8A-4147-A177-3AD203B41FA5}">
                      <a16:colId xmlns:a16="http://schemas.microsoft.com/office/drawing/2014/main" val="2539829034"/>
                    </a:ext>
                  </a:extLst>
                </a:gridCol>
                <a:gridCol w="329184">
                  <a:extLst>
                    <a:ext uri="{9D8B030D-6E8A-4147-A177-3AD203B41FA5}">
                      <a16:colId xmlns:a16="http://schemas.microsoft.com/office/drawing/2014/main" val="2021006011"/>
                    </a:ext>
                  </a:extLst>
                </a:gridCol>
                <a:gridCol w="329184">
                  <a:extLst>
                    <a:ext uri="{9D8B030D-6E8A-4147-A177-3AD203B41FA5}">
                      <a16:colId xmlns:a16="http://schemas.microsoft.com/office/drawing/2014/main" val="2933665926"/>
                    </a:ext>
                  </a:extLst>
                </a:gridCol>
                <a:gridCol w="329184">
                  <a:extLst>
                    <a:ext uri="{9D8B030D-6E8A-4147-A177-3AD203B41FA5}">
                      <a16:colId xmlns:a16="http://schemas.microsoft.com/office/drawing/2014/main" val="4259305341"/>
                    </a:ext>
                  </a:extLst>
                </a:gridCol>
                <a:gridCol w="329184">
                  <a:extLst>
                    <a:ext uri="{9D8B030D-6E8A-4147-A177-3AD203B41FA5}">
                      <a16:colId xmlns:a16="http://schemas.microsoft.com/office/drawing/2014/main" val="3007846964"/>
                    </a:ext>
                  </a:extLst>
                </a:gridCol>
                <a:gridCol w="329184">
                  <a:extLst>
                    <a:ext uri="{9D8B030D-6E8A-4147-A177-3AD203B41FA5}">
                      <a16:colId xmlns:a16="http://schemas.microsoft.com/office/drawing/2014/main" val="2268346008"/>
                    </a:ext>
                  </a:extLst>
                </a:gridCol>
                <a:gridCol w="329184">
                  <a:extLst>
                    <a:ext uri="{9D8B030D-6E8A-4147-A177-3AD203B41FA5}">
                      <a16:colId xmlns:a16="http://schemas.microsoft.com/office/drawing/2014/main" val="754569622"/>
                    </a:ext>
                  </a:extLst>
                </a:gridCol>
                <a:gridCol w="329184">
                  <a:extLst>
                    <a:ext uri="{9D8B030D-6E8A-4147-A177-3AD203B41FA5}">
                      <a16:colId xmlns:a16="http://schemas.microsoft.com/office/drawing/2014/main" val="3927917882"/>
                    </a:ext>
                  </a:extLst>
                </a:gridCol>
                <a:gridCol w="370332">
                  <a:extLst>
                    <a:ext uri="{9D8B030D-6E8A-4147-A177-3AD203B41FA5}">
                      <a16:colId xmlns:a16="http://schemas.microsoft.com/office/drawing/2014/main" val="540724601"/>
                    </a:ext>
                  </a:extLst>
                </a:gridCol>
                <a:gridCol w="370332">
                  <a:extLst>
                    <a:ext uri="{9D8B030D-6E8A-4147-A177-3AD203B41FA5}">
                      <a16:colId xmlns:a16="http://schemas.microsoft.com/office/drawing/2014/main" val="2845555630"/>
                    </a:ext>
                  </a:extLst>
                </a:gridCol>
                <a:gridCol w="329184">
                  <a:extLst>
                    <a:ext uri="{9D8B030D-6E8A-4147-A177-3AD203B41FA5}">
                      <a16:colId xmlns:a16="http://schemas.microsoft.com/office/drawing/2014/main" val="3806172722"/>
                    </a:ext>
                  </a:extLst>
                </a:gridCol>
                <a:gridCol w="329184">
                  <a:extLst>
                    <a:ext uri="{9D8B030D-6E8A-4147-A177-3AD203B41FA5}">
                      <a16:colId xmlns:a16="http://schemas.microsoft.com/office/drawing/2014/main" val="949334597"/>
                    </a:ext>
                  </a:extLst>
                </a:gridCol>
                <a:gridCol w="370332">
                  <a:extLst>
                    <a:ext uri="{9D8B030D-6E8A-4147-A177-3AD203B41FA5}">
                      <a16:colId xmlns:a16="http://schemas.microsoft.com/office/drawing/2014/main" val="1200264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44472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Brasil - 2018-10-04 13:00:01 </a:t>
                      </a:r>
                      <a:r>
                        <a:rPr kumimoji="0" lang="pt-BR" sz="1000" b="0" i="0" u="none" strike="noStrike" kern="1200" cap="none" spc="0" normalizeH="0" baseline="0" noProof="0">
                          <a:ln>
                            <a:noFill/>
                          </a:ln>
                          <a:solidFill>
                            <a:prstClr val="black"/>
                          </a:solidFill>
                          <a:effectLst/>
                          <a:uLnTx/>
                          <a:uFillTx/>
                          <a:latin typeface="+mn-lt"/>
                          <a:ea typeface="+mn-ea"/>
                          <a:cs typeface="+mn-cs"/>
                        </a:rPr>
                        <a:t> 
 Fazer a migração para a Nuvem proporciona diversas vantagens - incluindo a redução de custos. Essa semana, um dos nossos #cloudexperts, Moyses Rodrigues, líder de Infraestrutura, fala sobre o tema. Confira e se conecte com a ☁! #CloudExperts #journey2cloud #beoperations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54608831"/>
                  </a:ext>
                </a:extLst>
              </a:tr>
            </a:tbl>
          </a:graphicData>
        </a:graphic>
      </p:graphicFrame>
      <p:sp>
        <p:nvSpPr>
          <p:cNvPr id="4" name="Text Placeholder 3">
            <a:extLst>
              <a:ext uri="{FF2B5EF4-FFF2-40B4-BE49-F238E27FC236}">
                <a16:creationId xmlns:a16="http://schemas.microsoft.com/office/drawing/2014/main" id="{E528F353-DC2B-4EE5-8C15-78F3FA950148}"/>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364597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45C29-21D0-4540-8062-2DBE84957BFC}"/>
              </a:ext>
            </a:extLst>
          </p:cNvPr>
          <p:cNvSpPr>
            <a:spLocks noGrp="1"/>
          </p:cNvSpPr>
          <p:nvPr>
            <p:ph type="title"/>
          </p:nvPr>
        </p:nvSpPr>
        <p:spPr/>
        <p:txBody>
          <a:bodyPr/>
          <a:lstStyle/>
          <a:p>
            <a:r>
              <a:rPr lang="en-US"/>
              <a:t>Facebook Own Posts Table  | All Pages - 17 of 19</a:t>
            </a:r>
          </a:p>
        </p:txBody>
      </p:sp>
      <p:graphicFrame>
        <p:nvGraphicFramePr>
          <p:cNvPr id="5" name="Table Placeholder 4">
            <a:extLst>
              <a:ext uri="{FF2B5EF4-FFF2-40B4-BE49-F238E27FC236}">
                <a16:creationId xmlns:a16="http://schemas.microsoft.com/office/drawing/2014/main" id="{792B2028-14AA-4FE1-86F5-47B5DD907370}"/>
              </a:ext>
            </a:extLst>
          </p:cNvPr>
          <p:cNvGraphicFramePr>
            <a:graphicFrameLocks noGrp="1"/>
          </p:cNvGraphicFramePr>
          <p:nvPr>
            <p:ph type="tbl" sz="quarter" idx="13"/>
            <p:extLst>
              <p:ext uri="{D42A27DB-BD31-4B8C-83A1-F6EECF244321}">
                <p14:modId xmlns:p14="http://schemas.microsoft.com/office/powerpoint/2010/main" val="2314392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51895930"/>
                    </a:ext>
                  </a:extLst>
                </a:gridCol>
                <a:gridCol w="370332">
                  <a:extLst>
                    <a:ext uri="{9D8B030D-6E8A-4147-A177-3AD203B41FA5}">
                      <a16:colId xmlns:a16="http://schemas.microsoft.com/office/drawing/2014/main" val="1219740987"/>
                    </a:ext>
                  </a:extLst>
                </a:gridCol>
                <a:gridCol w="370332">
                  <a:extLst>
                    <a:ext uri="{9D8B030D-6E8A-4147-A177-3AD203B41FA5}">
                      <a16:colId xmlns:a16="http://schemas.microsoft.com/office/drawing/2014/main" val="428321456"/>
                    </a:ext>
                  </a:extLst>
                </a:gridCol>
                <a:gridCol w="370332">
                  <a:extLst>
                    <a:ext uri="{9D8B030D-6E8A-4147-A177-3AD203B41FA5}">
                      <a16:colId xmlns:a16="http://schemas.microsoft.com/office/drawing/2014/main" val="206176510"/>
                    </a:ext>
                  </a:extLst>
                </a:gridCol>
                <a:gridCol w="329184">
                  <a:extLst>
                    <a:ext uri="{9D8B030D-6E8A-4147-A177-3AD203B41FA5}">
                      <a16:colId xmlns:a16="http://schemas.microsoft.com/office/drawing/2014/main" val="2771844828"/>
                    </a:ext>
                  </a:extLst>
                </a:gridCol>
                <a:gridCol w="329184">
                  <a:extLst>
                    <a:ext uri="{9D8B030D-6E8A-4147-A177-3AD203B41FA5}">
                      <a16:colId xmlns:a16="http://schemas.microsoft.com/office/drawing/2014/main" val="1592387326"/>
                    </a:ext>
                  </a:extLst>
                </a:gridCol>
                <a:gridCol w="329184">
                  <a:extLst>
                    <a:ext uri="{9D8B030D-6E8A-4147-A177-3AD203B41FA5}">
                      <a16:colId xmlns:a16="http://schemas.microsoft.com/office/drawing/2014/main" val="31815152"/>
                    </a:ext>
                  </a:extLst>
                </a:gridCol>
                <a:gridCol w="329184">
                  <a:extLst>
                    <a:ext uri="{9D8B030D-6E8A-4147-A177-3AD203B41FA5}">
                      <a16:colId xmlns:a16="http://schemas.microsoft.com/office/drawing/2014/main" val="1817201376"/>
                    </a:ext>
                  </a:extLst>
                </a:gridCol>
                <a:gridCol w="329184">
                  <a:extLst>
                    <a:ext uri="{9D8B030D-6E8A-4147-A177-3AD203B41FA5}">
                      <a16:colId xmlns:a16="http://schemas.microsoft.com/office/drawing/2014/main" val="1841203392"/>
                    </a:ext>
                  </a:extLst>
                </a:gridCol>
                <a:gridCol w="329184">
                  <a:extLst>
                    <a:ext uri="{9D8B030D-6E8A-4147-A177-3AD203B41FA5}">
                      <a16:colId xmlns:a16="http://schemas.microsoft.com/office/drawing/2014/main" val="3484597494"/>
                    </a:ext>
                  </a:extLst>
                </a:gridCol>
                <a:gridCol w="329184">
                  <a:extLst>
                    <a:ext uri="{9D8B030D-6E8A-4147-A177-3AD203B41FA5}">
                      <a16:colId xmlns:a16="http://schemas.microsoft.com/office/drawing/2014/main" val="591028949"/>
                    </a:ext>
                  </a:extLst>
                </a:gridCol>
                <a:gridCol w="329184">
                  <a:extLst>
                    <a:ext uri="{9D8B030D-6E8A-4147-A177-3AD203B41FA5}">
                      <a16:colId xmlns:a16="http://schemas.microsoft.com/office/drawing/2014/main" val="3799270018"/>
                    </a:ext>
                  </a:extLst>
                </a:gridCol>
                <a:gridCol w="329184">
                  <a:extLst>
                    <a:ext uri="{9D8B030D-6E8A-4147-A177-3AD203B41FA5}">
                      <a16:colId xmlns:a16="http://schemas.microsoft.com/office/drawing/2014/main" val="2208622359"/>
                    </a:ext>
                  </a:extLst>
                </a:gridCol>
                <a:gridCol w="370332">
                  <a:extLst>
                    <a:ext uri="{9D8B030D-6E8A-4147-A177-3AD203B41FA5}">
                      <a16:colId xmlns:a16="http://schemas.microsoft.com/office/drawing/2014/main" val="2493124648"/>
                    </a:ext>
                  </a:extLst>
                </a:gridCol>
                <a:gridCol w="370332">
                  <a:extLst>
                    <a:ext uri="{9D8B030D-6E8A-4147-A177-3AD203B41FA5}">
                      <a16:colId xmlns:a16="http://schemas.microsoft.com/office/drawing/2014/main" val="3241905064"/>
                    </a:ext>
                  </a:extLst>
                </a:gridCol>
                <a:gridCol w="329184">
                  <a:extLst>
                    <a:ext uri="{9D8B030D-6E8A-4147-A177-3AD203B41FA5}">
                      <a16:colId xmlns:a16="http://schemas.microsoft.com/office/drawing/2014/main" val="3281144099"/>
                    </a:ext>
                  </a:extLst>
                </a:gridCol>
                <a:gridCol w="329184">
                  <a:extLst>
                    <a:ext uri="{9D8B030D-6E8A-4147-A177-3AD203B41FA5}">
                      <a16:colId xmlns:a16="http://schemas.microsoft.com/office/drawing/2014/main" val="1644263571"/>
                    </a:ext>
                  </a:extLst>
                </a:gridCol>
                <a:gridCol w="370332">
                  <a:extLst>
                    <a:ext uri="{9D8B030D-6E8A-4147-A177-3AD203B41FA5}">
                      <a16:colId xmlns:a16="http://schemas.microsoft.com/office/drawing/2014/main" val="4105987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26532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Dextra Digital - 2018-10-04 12:08:33 </a:t>
                      </a:r>
                      <a:r>
                        <a:rPr kumimoji="0" lang="pt-BR" sz="1000" b="0" i="0" u="none" strike="noStrike" kern="1200" cap="none" spc="0" normalizeH="0" baseline="0" noProof="0">
                          <a:ln>
                            <a:noFill/>
                          </a:ln>
                          <a:solidFill>
                            <a:prstClr val="black"/>
                          </a:solidFill>
                          <a:effectLst/>
                          <a:uLnTx/>
                          <a:uFillTx/>
                          <a:latin typeface="+mn-lt"/>
                          <a:ea typeface="+mn-ea"/>
                          <a:cs typeface="+mn-cs"/>
                        </a:rPr>
                        <a:t> 
 No dia 29 de setembro, a Dextra realizou, em parceria com COTUCA - Colégio Técnico de Campinas (UNICAMP), a segunda edição do Digital Girls, um workshop de programação voltado meninas. Uma das organizadora do evento, Marina Guimarães, deu um depoimento ''Foi gratificante conversar com as meninas após o workshop e ouvir sobre como conseguimos dar uma noção sobre a nossa área. Tivemos meninas que participaram do evento no ano passado, e decidiram seguir esse caminho. Ver esse resultado assim, nos animou bastante''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10704294"/>
                  </a:ext>
                </a:extLst>
              </a:tr>
            </a:tbl>
          </a:graphicData>
        </a:graphic>
      </p:graphicFrame>
      <p:sp>
        <p:nvSpPr>
          <p:cNvPr id="4" name="Text Placeholder 3">
            <a:extLst>
              <a:ext uri="{FF2B5EF4-FFF2-40B4-BE49-F238E27FC236}">
                <a16:creationId xmlns:a16="http://schemas.microsoft.com/office/drawing/2014/main" id="{F528CE50-740B-451E-B01D-3D1CF54010EF}"/>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169713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E99E2-AC41-45FB-88A8-1740E8042115}"/>
              </a:ext>
            </a:extLst>
          </p:cNvPr>
          <p:cNvSpPr>
            <a:spLocks noGrp="1"/>
          </p:cNvSpPr>
          <p:nvPr>
            <p:ph type="title"/>
          </p:nvPr>
        </p:nvSpPr>
        <p:spPr/>
        <p:txBody>
          <a:bodyPr/>
          <a:lstStyle/>
          <a:p>
            <a:r>
              <a:rPr lang="en-US"/>
              <a:t>Facebook Own Posts Table  | All Pages - 18 of 19</a:t>
            </a:r>
          </a:p>
        </p:txBody>
      </p:sp>
      <p:graphicFrame>
        <p:nvGraphicFramePr>
          <p:cNvPr id="5" name="Table Placeholder 4">
            <a:extLst>
              <a:ext uri="{FF2B5EF4-FFF2-40B4-BE49-F238E27FC236}">
                <a16:creationId xmlns:a16="http://schemas.microsoft.com/office/drawing/2014/main" id="{1E593009-18FB-4F66-B203-74469403944C}"/>
              </a:ext>
            </a:extLst>
          </p:cNvPr>
          <p:cNvGraphicFramePr>
            <a:graphicFrameLocks noGrp="1"/>
          </p:cNvGraphicFramePr>
          <p:nvPr>
            <p:ph type="tbl" sz="quarter" idx="13"/>
            <p:extLst>
              <p:ext uri="{D42A27DB-BD31-4B8C-83A1-F6EECF244321}">
                <p14:modId xmlns:p14="http://schemas.microsoft.com/office/powerpoint/2010/main" val="3408342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85369230"/>
                    </a:ext>
                  </a:extLst>
                </a:gridCol>
                <a:gridCol w="370332">
                  <a:extLst>
                    <a:ext uri="{9D8B030D-6E8A-4147-A177-3AD203B41FA5}">
                      <a16:colId xmlns:a16="http://schemas.microsoft.com/office/drawing/2014/main" val="166972357"/>
                    </a:ext>
                  </a:extLst>
                </a:gridCol>
                <a:gridCol w="370332">
                  <a:extLst>
                    <a:ext uri="{9D8B030D-6E8A-4147-A177-3AD203B41FA5}">
                      <a16:colId xmlns:a16="http://schemas.microsoft.com/office/drawing/2014/main" val="1224534903"/>
                    </a:ext>
                  </a:extLst>
                </a:gridCol>
                <a:gridCol w="370332">
                  <a:extLst>
                    <a:ext uri="{9D8B030D-6E8A-4147-A177-3AD203B41FA5}">
                      <a16:colId xmlns:a16="http://schemas.microsoft.com/office/drawing/2014/main" val="2586503213"/>
                    </a:ext>
                  </a:extLst>
                </a:gridCol>
                <a:gridCol w="329184">
                  <a:extLst>
                    <a:ext uri="{9D8B030D-6E8A-4147-A177-3AD203B41FA5}">
                      <a16:colId xmlns:a16="http://schemas.microsoft.com/office/drawing/2014/main" val="560513050"/>
                    </a:ext>
                  </a:extLst>
                </a:gridCol>
                <a:gridCol w="329184">
                  <a:extLst>
                    <a:ext uri="{9D8B030D-6E8A-4147-A177-3AD203B41FA5}">
                      <a16:colId xmlns:a16="http://schemas.microsoft.com/office/drawing/2014/main" val="3975332302"/>
                    </a:ext>
                  </a:extLst>
                </a:gridCol>
                <a:gridCol w="329184">
                  <a:extLst>
                    <a:ext uri="{9D8B030D-6E8A-4147-A177-3AD203B41FA5}">
                      <a16:colId xmlns:a16="http://schemas.microsoft.com/office/drawing/2014/main" val="3820685148"/>
                    </a:ext>
                  </a:extLst>
                </a:gridCol>
                <a:gridCol w="329184">
                  <a:extLst>
                    <a:ext uri="{9D8B030D-6E8A-4147-A177-3AD203B41FA5}">
                      <a16:colId xmlns:a16="http://schemas.microsoft.com/office/drawing/2014/main" val="62293292"/>
                    </a:ext>
                  </a:extLst>
                </a:gridCol>
                <a:gridCol w="329184">
                  <a:extLst>
                    <a:ext uri="{9D8B030D-6E8A-4147-A177-3AD203B41FA5}">
                      <a16:colId xmlns:a16="http://schemas.microsoft.com/office/drawing/2014/main" val="548522565"/>
                    </a:ext>
                  </a:extLst>
                </a:gridCol>
                <a:gridCol w="329184">
                  <a:extLst>
                    <a:ext uri="{9D8B030D-6E8A-4147-A177-3AD203B41FA5}">
                      <a16:colId xmlns:a16="http://schemas.microsoft.com/office/drawing/2014/main" val="468954937"/>
                    </a:ext>
                  </a:extLst>
                </a:gridCol>
                <a:gridCol w="329184">
                  <a:extLst>
                    <a:ext uri="{9D8B030D-6E8A-4147-A177-3AD203B41FA5}">
                      <a16:colId xmlns:a16="http://schemas.microsoft.com/office/drawing/2014/main" val="4209717609"/>
                    </a:ext>
                  </a:extLst>
                </a:gridCol>
                <a:gridCol w="329184">
                  <a:extLst>
                    <a:ext uri="{9D8B030D-6E8A-4147-A177-3AD203B41FA5}">
                      <a16:colId xmlns:a16="http://schemas.microsoft.com/office/drawing/2014/main" val="942336127"/>
                    </a:ext>
                  </a:extLst>
                </a:gridCol>
                <a:gridCol w="329184">
                  <a:extLst>
                    <a:ext uri="{9D8B030D-6E8A-4147-A177-3AD203B41FA5}">
                      <a16:colId xmlns:a16="http://schemas.microsoft.com/office/drawing/2014/main" val="739953575"/>
                    </a:ext>
                  </a:extLst>
                </a:gridCol>
                <a:gridCol w="370332">
                  <a:extLst>
                    <a:ext uri="{9D8B030D-6E8A-4147-A177-3AD203B41FA5}">
                      <a16:colId xmlns:a16="http://schemas.microsoft.com/office/drawing/2014/main" val="706827837"/>
                    </a:ext>
                  </a:extLst>
                </a:gridCol>
                <a:gridCol w="370332">
                  <a:extLst>
                    <a:ext uri="{9D8B030D-6E8A-4147-A177-3AD203B41FA5}">
                      <a16:colId xmlns:a16="http://schemas.microsoft.com/office/drawing/2014/main" val="387747121"/>
                    </a:ext>
                  </a:extLst>
                </a:gridCol>
                <a:gridCol w="329184">
                  <a:extLst>
                    <a:ext uri="{9D8B030D-6E8A-4147-A177-3AD203B41FA5}">
                      <a16:colId xmlns:a16="http://schemas.microsoft.com/office/drawing/2014/main" val="3147643392"/>
                    </a:ext>
                  </a:extLst>
                </a:gridCol>
                <a:gridCol w="329184">
                  <a:extLst>
                    <a:ext uri="{9D8B030D-6E8A-4147-A177-3AD203B41FA5}">
                      <a16:colId xmlns:a16="http://schemas.microsoft.com/office/drawing/2014/main" val="3934710252"/>
                    </a:ext>
                  </a:extLst>
                </a:gridCol>
                <a:gridCol w="370332">
                  <a:extLst>
                    <a:ext uri="{9D8B030D-6E8A-4147-A177-3AD203B41FA5}">
                      <a16:colId xmlns:a16="http://schemas.microsoft.com/office/drawing/2014/main" val="567335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70828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CI&amp;T - 2018-10-04 09:53:33 </a:t>
                      </a:r>
                      <a:r>
                        <a:rPr kumimoji="0" lang="pt-BR" sz="1000" b="0" i="0" u="none" strike="noStrike" kern="1200" cap="none" spc="0" normalizeH="0" baseline="0" noProof="0">
                          <a:ln>
                            <a:noFill/>
                          </a:ln>
                          <a:solidFill>
                            <a:prstClr val="black"/>
                          </a:solidFill>
                          <a:effectLst/>
                          <a:uLnTx/>
                          <a:uFillTx/>
                          <a:latin typeface="+mn-lt"/>
                          <a:ea typeface="+mn-ea"/>
                          <a:cs typeface="+mn-cs"/>
                        </a:rPr>
                        <a:t> 
 Com o uso eficiente dos dados, você pode descobrir mais do que imagina sobre o seu público-alvo e construir experiências surpreendentes. Esse é o tema do nosso novo podcast. Ouça: https://bit.ly/2xUelWD
#ThoughtLeadership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0419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 Brasil - 2018-10-03 16:58:31 </a:t>
                      </a:r>
                      <a:r>
                        <a:rPr kumimoji="0" lang="pt-BR" sz="1000" b="0" i="0" u="none" strike="noStrike" kern="1200" cap="none" spc="0" normalizeH="0" baseline="0" noProof="0">
                          <a:ln>
                            <a:noFill/>
                          </a:ln>
                          <a:solidFill>
                            <a:prstClr val="black"/>
                          </a:solidFill>
                          <a:effectLst/>
                          <a:uLnTx/>
                          <a:uFillTx/>
                          <a:latin typeface="+mn-lt"/>
                          <a:ea typeface="+mn-ea"/>
                          <a:cs typeface="+mn-cs"/>
                        </a:rPr>
                        <a:t> 
 A próxima edição do Bluehack, o maior hackton da IBM Brasil, estará no IBM Cloud Discovery. Confira o convite do Hvon, Líder do ThinkLab da IBM Brasil, para saber os desafios e as participações especiais deste ano: https://ibm.co/2wYhLau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5616064"/>
                  </a:ext>
                </a:extLst>
              </a:tr>
            </a:tbl>
          </a:graphicData>
        </a:graphic>
      </p:graphicFrame>
      <p:sp>
        <p:nvSpPr>
          <p:cNvPr id="4" name="Text Placeholder 3">
            <a:extLst>
              <a:ext uri="{FF2B5EF4-FFF2-40B4-BE49-F238E27FC236}">
                <a16:creationId xmlns:a16="http://schemas.microsoft.com/office/drawing/2014/main" id="{58D473B6-FE07-497C-B84C-F8EBCD89E1D2}"/>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2907871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26108-C19D-4DBA-91E5-F8BA77B9E7CE}"/>
              </a:ext>
            </a:extLst>
          </p:cNvPr>
          <p:cNvSpPr>
            <a:spLocks noGrp="1"/>
          </p:cNvSpPr>
          <p:nvPr>
            <p:ph type="title"/>
          </p:nvPr>
        </p:nvSpPr>
        <p:spPr/>
        <p:txBody>
          <a:bodyPr/>
          <a:lstStyle/>
          <a:p>
            <a:r>
              <a:rPr lang="en-US"/>
              <a:t>Facebook Own Posts Table  | All Pages - 19 of 19</a:t>
            </a:r>
          </a:p>
        </p:txBody>
      </p:sp>
      <p:graphicFrame>
        <p:nvGraphicFramePr>
          <p:cNvPr id="5" name="Table Placeholder 4">
            <a:extLst>
              <a:ext uri="{FF2B5EF4-FFF2-40B4-BE49-F238E27FC236}">
                <a16:creationId xmlns:a16="http://schemas.microsoft.com/office/drawing/2014/main" id="{2D497288-CE27-4C17-8FBF-1F046C59F0E0}"/>
              </a:ext>
            </a:extLst>
          </p:cNvPr>
          <p:cNvGraphicFramePr>
            <a:graphicFrameLocks noGrp="1"/>
          </p:cNvGraphicFramePr>
          <p:nvPr>
            <p:ph type="tbl" sz="quarter" idx="13"/>
            <p:extLst>
              <p:ext uri="{D42A27DB-BD31-4B8C-83A1-F6EECF244321}">
                <p14:modId xmlns:p14="http://schemas.microsoft.com/office/powerpoint/2010/main" val="8469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61685813"/>
                    </a:ext>
                  </a:extLst>
                </a:gridCol>
                <a:gridCol w="370332">
                  <a:extLst>
                    <a:ext uri="{9D8B030D-6E8A-4147-A177-3AD203B41FA5}">
                      <a16:colId xmlns:a16="http://schemas.microsoft.com/office/drawing/2014/main" val="1283100173"/>
                    </a:ext>
                  </a:extLst>
                </a:gridCol>
                <a:gridCol w="370332">
                  <a:extLst>
                    <a:ext uri="{9D8B030D-6E8A-4147-A177-3AD203B41FA5}">
                      <a16:colId xmlns:a16="http://schemas.microsoft.com/office/drawing/2014/main" val="2031703847"/>
                    </a:ext>
                  </a:extLst>
                </a:gridCol>
                <a:gridCol w="370332">
                  <a:extLst>
                    <a:ext uri="{9D8B030D-6E8A-4147-A177-3AD203B41FA5}">
                      <a16:colId xmlns:a16="http://schemas.microsoft.com/office/drawing/2014/main" val="1669976454"/>
                    </a:ext>
                  </a:extLst>
                </a:gridCol>
                <a:gridCol w="329184">
                  <a:extLst>
                    <a:ext uri="{9D8B030D-6E8A-4147-A177-3AD203B41FA5}">
                      <a16:colId xmlns:a16="http://schemas.microsoft.com/office/drawing/2014/main" val="4002843326"/>
                    </a:ext>
                  </a:extLst>
                </a:gridCol>
                <a:gridCol w="329184">
                  <a:extLst>
                    <a:ext uri="{9D8B030D-6E8A-4147-A177-3AD203B41FA5}">
                      <a16:colId xmlns:a16="http://schemas.microsoft.com/office/drawing/2014/main" val="380612992"/>
                    </a:ext>
                  </a:extLst>
                </a:gridCol>
                <a:gridCol w="329184">
                  <a:extLst>
                    <a:ext uri="{9D8B030D-6E8A-4147-A177-3AD203B41FA5}">
                      <a16:colId xmlns:a16="http://schemas.microsoft.com/office/drawing/2014/main" val="3074918833"/>
                    </a:ext>
                  </a:extLst>
                </a:gridCol>
                <a:gridCol w="329184">
                  <a:extLst>
                    <a:ext uri="{9D8B030D-6E8A-4147-A177-3AD203B41FA5}">
                      <a16:colId xmlns:a16="http://schemas.microsoft.com/office/drawing/2014/main" val="3348929708"/>
                    </a:ext>
                  </a:extLst>
                </a:gridCol>
                <a:gridCol w="329184">
                  <a:extLst>
                    <a:ext uri="{9D8B030D-6E8A-4147-A177-3AD203B41FA5}">
                      <a16:colId xmlns:a16="http://schemas.microsoft.com/office/drawing/2014/main" val="1159955414"/>
                    </a:ext>
                  </a:extLst>
                </a:gridCol>
                <a:gridCol w="329184">
                  <a:extLst>
                    <a:ext uri="{9D8B030D-6E8A-4147-A177-3AD203B41FA5}">
                      <a16:colId xmlns:a16="http://schemas.microsoft.com/office/drawing/2014/main" val="536524440"/>
                    </a:ext>
                  </a:extLst>
                </a:gridCol>
                <a:gridCol w="329184">
                  <a:extLst>
                    <a:ext uri="{9D8B030D-6E8A-4147-A177-3AD203B41FA5}">
                      <a16:colId xmlns:a16="http://schemas.microsoft.com/office/drawing/2014/main" val="3482479628"/>
                    </a:ext>
                  </a:extLst>
                </a:gridCol>
                <a:gridCol w="329184">
                  <a:extLst>
                    <a:ext uri="{9D8B030D-6E8A-4147-A177-3AD203B41FA5}">
                      <a16:colId xmlns:a16="http://schemas.microsoft.com/office/drawing/2014/main" val="2670666954"/>
                    </a:ext>
                  </a:extLst>
                </a:gridCol>
                <a:gridCol w="329184">
                  <a:extLst>
                    <a:ext uri="{9D8B030D-6E8A-4147-A177-3AD203B41FA5}">
                      <a16:colId xmlns:a16="http://schemas.microsoft.com/office/drawing/2014/main" val="79394023"/>
                    </a:ext>
                  </a:extLst>
                </a:gridCol>
                <a:gridCol w="370332">
                  <a:extLst>
                    <a:ext uri="{9D8B030D-6E8A-4147-A177-3AD203B41FA5}">
                      <a16:colId xmlns:a16="http://schemas.microsoft.com/office/drawing/2014/main" val="1216321585"/>
                    </a:ext>
                  </a:extLst>
                </a:gridCol>
                <a:gridCol w="370332">
                  <a:extLst>
                    <a:ext uri="{9D8B030D-6E8A-4147-A177-3AD203B41FA5}">
                      <a16:colId xmlns:a16="http://schemas.microsoft.com/office/drawing/2014/main" val="2472378081"/>
                    </a:ext>
                  </a:extLst>
                </a:gridCol>
                <a:gridCol w="329184">
                  <a:extLst>
                    <a:ext uri="{9D8B030D-6E8A-4147-A177-3AD203B41FA5}">
                      <a16:colId xmlns:a16="http://schemas.microsoft.com/office/drawing/2014/main" val="2360200633"/>
                    </a:ext>
                  </a:extLst>
                </a:gridCol>
                <a:gridCol w="329184">
                  <a:extLst>
                    <a:ext uri="{9D8B030D-6E8A-4147-A177-3AD203B41FA5}">
                      <a16:colId xmlns:a16="http://schemas.microsoft.com/office/drawing/2014/main" val="3884880057"/>
                    </a:ext>
                  </a:extLst>
                </a:gridCol>
                <a:gridCol w="370332">
                  <a:extLst>
                    <a:ext uri="{9D8B030D-6E8A-4147-A177-3AD203B41FA5}">
                      <a16:colId xmlns:a16="http://schemas.microsoft.com/office/drawing/2014/main" val="316849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28392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Brasil - 2018-10-03 13:00:01 </a:t>
                      </a:r>
                      <a:r>
                        <a:rPr kumimoji="0" lang="pt-BR" sz="1000" b="0" i="0" u="none" strike="noStrike" kern="1200" cap="none" spc="0" normalizeH="0" baseline="0" noProof="0">
                          <a:ln>
                            <a:noFill/>
                          </a:ln>
                          <a:solidFill>
                            <a:prstClr val="black"/>
                          </a:solidFill>
                          <a:effectLst/>
                          <a:uLnTx/>
                          <a:uFillTx/>
                          <a:latin typeface="+mn-lt"/>
                          <a:ea typeface="+mn-ea"/>
                          <a:cs typeface="+mn-cs"/>
                        </a:rPr>
                        <a:t> 
 As empresas de telecomunicações passam por enormes desafios na era da transformação digital. Como aproveitar as novas tecnologias e promover as ondas da #inovação em um setor em constante mudança?
Francesco Venturini, nosso líder global para as indústrias de Comunicação e Mídia, falará sobre transformações das redes durante o Futurecom, realizado de 15 a 18 de outubro, no São Paulo Expo.
Enquanto o evento não começa, confira nosso estudo sobre o futuro do wireless. #Futurecom2018 #Futurecom20anos #TransformaçãoDigital #FormTheNewWave #NewAppliedNow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993333"/>
                  </a:ext>
                </a:extLst>
              </a:tr>
            </a:tbl>
          </a:graphicData>
        </a:graphic>
      </p:graphicFrame>
      <p:sp>
        <p:nvSpPr>
          <p:cNvPr id="4" name="Text Placeholder 3">
            <a:extLst>
              <a:ext uri="{FF2B5EF4-FFF2-40B4-BE49-F238E27FC236}">
                <a16:creationId xmlns:a16="http://schemas.microsoft.com/office/drawing/2014/main" id="{D9E1803A-3F7F-423E-BF1E-5898B4F3BE32}"/>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41718899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D2072-B507-429C-82C0-C893A198FDC6}"/>
              </a:ext>
            </a:extLst>
          </p:cNvPr>
          <p:cNvSpPr>
            <a:spLocks noGrp="1"/>
          </p:cNvSpPr>
          <p:nvPr>
            <p:ph type="title"/>
          </p:nvPr>
        </p:nvSpPr>
        <p:spPr/>
        <p:txBody>
          <a:bodyPr/>
          <a:lstStyle/>
          <a:p>
            <a:r>
              <a:rPr lang="en-US"/>
              <a:t>Facebook Own Posts | All Pages</a:t>
            </a:r>
          </a:p>
        </p:txBody>
      </p:sp>
      <p:graphicFrame>
        <p:nvGraphicFramePr>
          <p:cNvPr id="6" name="Chart Placeholder 5">
            <a:extLst>
              <a:ext uri="{FF2B5EF4-FFF2-40B4-BE49-F238E27FC236}">
                <a16:creationId xmlns:a16="http://schemas.microsoft.com/office/drawing/2014/main" id="{A9A174C4-1864-42D1-8383-AE15699D15DB}"/>
              </a:ext>
            </a:extLst>
          </p:cNvPr>
          <p:cNvGraphicFramePr>
            <a:graphicFrameLocks noGrp="1"/>
          </p:cNvGraphicFramePr>
          <p:nvPr>
            <p:ph type="chart" sz="quarter" idx="13"/>
            <p:extLst>
              <p:ext uri="{D42A27DB-BD31-4B8C-83A1-F6EECF244321}">
                <p14:modId xmlns:p14="http://schemas.microsoft.com/office/powerpoint/2010/main" val="21060319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B2CB71-1972-490C-8EFB-805EB61FBAC4}"/>
              </a:ext>
            </a:extLst>
          </p:cNvPr>
          <p:cNvSpPr>
            <a:spLocks noGrp="1"/>
          </p:cNvSpPr>
          <p:nvPr>
            <p:ph type="body" sz="quarter" idx="14"/>
          </p:nvPr>
        </p:nvSpPr>
        <p:spPr/>
        <p:txBody>
          <a:bodyPr/>
          <a:lstStyle/>
          <a:p>
            <a:r>
              <a:rPr lang="en-US"/>
              <a:t>08/14/2018 - 10/15/2018</a:t>
            </a:r>
          </a:p>
        </p:txBody>
      </p:sp>
      <p:sp>
        <p:nvSpPr>
          <p:cNvPr id="5" name="Footer Placeholder 4">
            <a:extLst>
              <a:ext uri="{FF2B5EF4-FFF2-40B4-BE49-F238E27FC236}">
                <a16:creationId xmlns:a16="http://schemas.microsoft.com/office/drawing/2014/main" id="{B861E398-91DF-43D3-ADF0-029C6E6DC5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90181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E400A-0DE8-4307-852E-36494DA71B18}"/>
              </a:ext>
            </a:extLst>
          </p:cNvPr>
          <p:cNvSpPr>
            <a:spLocks noGrp="1"/>
          </p:cNvSpPr>
          <p:nvPr>
            <p:ph type="title"/>
          </p:nvPr>
        </p:nvSpPr>
        <p:spPr/>
        <p:txBody>
          <a:bodyPr/>
          <a:lstStyle/>
          <a:p>
            <a:r>
              <a:rPr lang="en-US"/>
              <a:t>Facebook Interaction Rate By Post Type | All Pages</a:t>
            </a:r>
          </a:p>
        </p:txBody>
      </p:sp>
      <p:graphicFrame>
        <p:nvGraphicFramePr>
          <p:cNvPr id="6" name="Chart Placeholder 5">
            <a:extLst>
              <a:ext uri="{FF2B5EF4-FFF2-40B4-BE49-F238E27FC236}">
                <a16:creationId xmlns:a16="http://schemas.microsoft.com/office/drawing/2014/main" id="{AF122DFF-A09A-4ECD-B331-B6CF132141BC}"/>
              </a:ext>
            </a:extLst>
          </p:cNvPr>
          <p:cNvGraphicFramePr>
            <a:graphicFrameLocks noGrp="1"/>
          </p:cNvGraphicFramePr>
          <p:nvPr>
            <p:ph type="chart" sz="quarter" idx="13"/>
            <p:extLst>
              <p:ext uri="{D42A27DB-BD31-4B8C-83A1-F6EECF244321}">
                <p14:modId xmlns:p14="http://schemas.microsoft.com/office/powerpoint/2010/main" val="1593648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6B6725-5166-4684-B590-D2CFE7548448}"/>
              </a:ext>
            </a:extLst>
          </p:cNvPr>
          <p:cNvSpPr>
            <a:spLocks noGrp="1"/>
          </p:cNvSpPr>
          <p:nvPr>
            <p:ph type="body" sz="quarter" idx="14"/>
          </p:nvPr>
        </p:nvSpPr>
        <p:spPr/>
        <p:txBody>
          <a:bodyPr/>
          <a:lstStyle/>
          <a:p>
            <a:r>
              <a:rPr lang="en-US"/>
              <a:t>08/14/2018 - 10/15/2018</a:t>
            </a:r>
          </a:p>
        </p:txBody>
      </p:sp>
      <p:sp>
        <p:nvSpPr>
          <p:cNvPr id="5" name="Footer Placeholder 4">
            <a:extLst>
              <a:ext uri="{FF2B5EF4-FFF2-40B4-BE49-F238E27FC236}">
                <a16:creationId xmlns:a16="http://schemas.microsoft.com/office/drawing/2014/main" id="{ECFCD282-0004-47DA-B1FB-23D157565E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69238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AAC12-DCD9-4016-BF48-EA2B05ADAF29}"/>
              </a:ext>
            </a:extLst>
          </p:cNvPr>
          <p:cNvSpPr>
            <a:spLocks noGrp="1"/>
          </p:cNvSpPr>
          <p:nvPr>
            <p:ph type="title"/>
          </p:nvPr>
        </p:nvSpPr>
        <p:spPr/>
        <p:txBody>
          <a:bodyPr/>
          <a:lstStyle/>
          <a:p>
            <a:r>
              <a:rPr lang="en-US"/>
              <a:t>Facebook Key Metrics Radar | All Pages</a:t>
            </a:r>
          </a:p>
        </p:txBody>
      </p:sp>
      <p:graphicFrame>
        <p:nvGraphicFramePr>
          <p:cNvPr id="6" name="Chart Placeholder 5">
            <a:extLst>
              <a:ext uri="{FF2B5EF4-FFF2-40B4-BE49-F238E27FC236}">
                <a16:creationId xmlns:a16="http://schemas.microsoft.com/office/drawing/2014/main" id="{CF0A10B9-F0E6-4576-8772-6F9417AAF813}"/>
              </a:ext>
            </a:extLst>
          </p:cNvPr>
          <p:cNvGraphicFramePr>
            <a:graphicFrameLocks noGrp="1"/>
          </p:cNvGraphicFramePr>
          <p:nvPr>
            <p:ph type="chart" sz="quarter" idx="13"/>
            <p:extLst>
              <p:ext uri="{D42A27DB-BD31-4B8C-83A1-F6EECF244321}">
                <p14:modId xmlns:p14="http://schemas.microsoft.com/office/powerpoint/2010/main" val="2120319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728BB2-1CC0-42F7-AE70-22EAA1646518}"/>
              </a:ext>
            </a:extLst>
          </p:cNvPr>
          <p:cNvSpPr>
            <a:spLocks noGrp="1"/>
          </p:cNvSpPr>
          <p:nvPr>
            <p:ph type="body" sz="quarter" idx="14"/>
          </p:nvPr>
        </p:nvSpPr>
        <p:spPr/>
        <p:txBody>
          <a:bodyPr/>
          <a:lstStyle/>
          <a:p>
            <a:r>
              <a:rPr lang="en-US"/>
              <a:t>08/14/2018 - 10/15/2018</a:t>
            </a:r>
          </a:p>
        </p:txBody>
      </p:sp>
      <p:sp>
        <p:nvSpPr>
          <p:cNvPr id="5" name="Footer Placeholder 4">
            <a:extLst>
              <a:ext uri="{FF2B5EF4-FFF2-40B4-BE49-F238E27FC236}">
                <a16:creationId xmlns:a16="http://schemas.microsoft.com/office/drawing/2014/main" id="{19C62681-1233-42FE-B6F3-FDF23588C6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70250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97143-4F8C-495E-868C-ECCA441833A9}"/>
              </a:ext>
            </a:extLst>
          </p:cNvPr>
          <p:cNvSpPr>
            <a:spLocks noGrp="1"/>
          </p:cNvSpPr>
          <p:nvPr>
            <p:ph type="title"/>
          </p:nvPr>
        </p:nvSpPr>
        <p:spPr/>
        <p:txBody>
          <a:bodyPr/>
          <a:lstStyle/>
          <a:p>
            <a:r>
              <a:rPr lang="en-US"/>
              <a:t>Facebook Interaction Rate | All Pages</a:t>
            </a:r>
          </a:p>
        </p:txBody>
      </p:sp>
      <p:graphicFrame>
        <p:nvGraphicFramePr>
          <p:cNvPr id="6" name="Chart Placeholder 5">
            <a:extLst>
              <a:ext uri="{FF2B5EF4-FFF2-40B4-BE49-F238E27FC236}">
                <a16:creationId xmlns:a16="http://schemas.microsoft.com/office/drawing/2014/main" id="{4A6D0E41-99F2-4504-97F2-1563AD25AE2E}"/>
              </a:ext>
            </a:extLst>
          </p:cNvPr>
          <p:cNvGraphicFramePr>
            <a:graphicFrameLocks noGrp="1"/>
          </p:cNvGraphicFramePr>
          <p:nvPr>
            <p:ph type="chart" sz="quarter" idx="13"/>
            <p:extLst>
              <p:ext uri="{D42A27DB-BD31-4B8C-83A1-F6EECF244321}">
                <p14:modId xmlns:p14="http://schemas.microsoft.com/office/powerpoint/2010/main" val="2933748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C53976-ADE4-4A08-84C5-80E470EE3DF3}"/>
              </a:ext>
            </a:extLst>
          </p:cNvPr>
          <p:cNvSpPr>
            <a:spLocks noGrp="1"/>
          </p:cNvSpPr>
          <p:nvPr>
            <p:ph type="body" sz="quarter" idx="14"/>
          </p:nvPr>
        </p:nvSpPr>
        <p:spPr/>
        <p:txBody>
          <a:bodyPr/>
          <a:lstStyle/>
          <a:p>
            <a:r>
              <a:rPr lang="en-US"/>
              <a:t>08/14/2018 - 10/15/2018</a:t>
            </a:r>
          </a:p>
        </p:txBody>
      </p:sp>
      <p:sp>
        <p:nvSpPr>
          <p:cNvPr id="5" name="Footer Placeholder 4">
            <a:extLst>
              <a:ext uri="{FF2B5EF4-FFF2-40B4-BE49-F238E27FC236}">
                <a16:creationId xmlns:a16="http://schemas.microsoft.com/office/drawing/2014/main" id="{8C84E40D-ECF1-48C7-87B2-615462C05E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24049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DC092-0702-43CB-8138-14B29CCA4334}"/>
              </a:ext>
            </a:extLst>
          </p:cNvPr>
          <p:cNvSpPr>
            <a:spLocks noGrp="1"/>
          </p:cNvSpPr>
          <p:nvPr>
            <p:ph type="title"/>
          </p:nvPr>
        </p:nvSpPr>
        <p:spPr/>
        <p:txBody>
          <a:bodyPr/>
          <a:lstStyle/>
          <a:p>
            <a:r>
              <a:rPr lang="en-US"/>
              <a:t>Facebook Interaction Rate By Hour | All Pages</a:t>
            </a:r>
          </a:p>
        </p:txBody>
      </p:sp>
      <p:graphicFrame>
        <p:nvGraphicFramePr>
          <p:cNvPr id="6" name="Chart Placeholder 5">
            <a:extLst>
              <a:ext uri="{FF2B5EF4-FFF2-40B4-BE49-F238E27FC236}">
                <a16:creationId xmlns:a16="http://schemas.microsoft.com/office/drawing/2014/main" id="{CFD2FC8D-576A-472E-BC1F-D8FBBE46408E}"/>
              </a:ext>
            </a:extLst>
          </p:cNvPr>
          <p:cNvGraphicFramePr>
            <a:graphicFrameLocks noGrp="1"/>
          </p:cNvGraphicFramePr>
          <p:nvPr>
            <p:ph type="chart" sz="quarter" idx="13"/>
            <p:extLst>
              <p:ext uri="{D42A27DB-BD31-4B8C-83A1-F6EECF244321}">
                <p14:modId xmlns:p14="http://schemas.microsoft.com/office/powerpoint/2010/main" val="884619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C42903-5F7A-4341-BF1D-1BA85B3DBA76}"/>
              </a:ext>
            </a:extLst>
          </p:cNvPr>
          <p:cNvSpPr>
            <a:spLocks noGrp="1"/>
          </p:cNvSpPr>
          <p:nvPr>
            <p:ph type="body" sz="quarter" idx="14"/>
          </p:nvPr>
        </p:nvSpPr>
        <p:spPr/>
        <p:txBody>
          <a:bodyPr/>
          <a:lstStyle/>
          <a:p>
            <a:r>
              <a:rPr lang="en-US"/>
              <a:t>08/14/2018 - 10/15/2018</a:t>
            </a:r>
          </a:p>
        </p:txBody>
      </p:sp>
      <p:sp>
        <p:nvSpPr>
          <p:cNvPr id="5" name="Footer Placeholder 4">
            <a:extLst>
              <a:ext uri="{FF2B5EF4-FFF2-40B4-BE49-F238E27FC236}">
                <a16:creationId xmlns:a16="http://schemas.microsoft.com/office/drawing/2014/main" id="{9FBA23A3-998D-46B9-8594-6C1426182E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59683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0237C-E742-4D81-879A-7D8827705FFD}"/>
              </a:ext>
            </a:extLst>
          </p:cNvPr>
          <p:cNvSpPr>
            <a:spLocks noGrp="1"/>
          </p:cNvSpPr>
          <p:nvPr>
            <p:ph type="title"/>
          </p:nvPr>
        </p:nvSpPr>
        <p:spPr/>
        <p:txBody>
          <a:bodyPr/>
          <a:lstStyle/>
          <a:p>
            <a:r>
              <a:rPr lang="en-US"/>
              <a:t>Facebook Interaction Rate By Weekday | All Pages</a:t>
            </a:r>
          </a:p>
        </p:txBody>
      </p:sp>
      <p:graphicFrame>
        <p:nvGraphicFramePr>
          <p:cNvPr id="6" name="Chart Placeholder 5">
            <a:extLst>
              <a:ext uri="{FF2B5EF4-FFF2-40B4-BE49-F238E27FC236}">
                <a16:creationId xmlns:a16="http://schemas.microsoft.com/office/drawing/2014/main" id="{89E2BE4D-E593-450F-A63A-10088E2614C4}"/>
              </a:ext>
            </a:extLst>
          </p:cNvPr>
          <p:cNvGraphicFramePr>
            <a:graphicFrameLocks noGrp="1"/>
          </p:cNvGraphicFramePr>
          <p:nvPr>
            <p:ph type="chart" sz="quarter" idx="13"/>
            <p:extLst>
              <p:ext uri="{D42A27DB-BD31-4B8C-83A1-F6EECF244321}">
                <p14:modId xmlns:p14="http://schemas.microsoft.com/office/powerpoint/2010/main" val="1203654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16EC15-F014-4A62-8379-5AB4DBF730BB}"/>
              </a:ext>
            </a:extLst>
          </p:cNvPr>
          <p:cNvSpPr>
            <a:spLocks noGrp="1"/>
          </p:cNvSpPr>
          <p:nvPr>
            <p:ph type="body" sz="quarter" idx="14"/>
          </p:nvPr>
        </p:nvSpPr>
        <p:spPr/>
        <p:txBody>
          <a:bodyPr/>
          <a:lstStyle/>
          <a:p>
            <a:r>
              <a:rPr lang="en-US"/>
              <a:t>08/14/2018 - 10/15/2018</a:t>
            </a:r>
          </a:p>
        </p:txBody>
      </p:sp>
      <p:sp>
        <p:nvSpPr>
          <p:cNvPr id="5" name="Footer Placeholder 4">
            <a:extLst>
              <a:ext uri="{FF2B5EF4-FFF2-40B4-BE49-F238E27FC236}">
                <a16:creationId xmlns:a16="http://schemas.microsoft.com/office/drawing/2014/main" id="{89DDFBD0-0A9C-40C2-BBA1-117CEA27D0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23288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1401A-3AFF-45A1-973C-429AAE1BA285}"/>
              </a:ext>
            </a:extLst>
          </p:cNvPr>
          <p:cNvSpPr>
            <a:spLocks noGrp="1"/>
          </p:cNvSpPr>
          <p:nvPr>
            <p:ph type="title"/>
          </p:nvPr>
        </p:nvSpPr>
        <p:spPr/>
        <p:txBody>
          <a:bodyPr/>
          <a:lstStyle/>
          <a:p>
            <a:r>
              <a:rPr lang="en-US"/>
              <a:t>Twitter Own Tweets | All Pages</a:t>
            </a:r>
          </a:p>
        </p:txBody>
      </p:sp>
      <p:graphicFrame>
        <p:nvGraphicFramePr>
          <p:cNvPr id="6" name="Chart Placeholder 5">
            <a:extLst>
              <a:ext uri="{FF2B5EF4-FFF2-40B4-BE49-F238E27FC236}">
                <a16:creationId xmlns:a16="http://schemas.microsoft.com/office/drawing/2014/main" id="{B9DDB740-D31B-4164-B727-45FE9687E7D0}"/>
              </a:ext>
            </a:extLst>
          </p:cNvPr>
          <p:cNvGraphicFramePr>
            <a:graphicFrameLocks noGrp="1"/>
          </p:cNvGraphicFramePr>
          <p:nvPr>
            <p:ph type="chart" sz="quarter" idx="13"/>
            <p:extLst>
              <p:ext uri="{D42A27DB-BD31-4B8C-83A1-F6EECF244321}">
                <p14:modId xmlns:p14="http://schemas.microsoft.com/office/powerpoint/2010/main" val="32144628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A75F8E-46E2-4D54-B4BF-20551B49CC6A}"/>
              </a:ext>
            </a:extLst>
          </p:cNvPr>
          <p:cNvSpPr>
            <a:spLocks noGrp="1"/>
          </p:cNvSpPr>
          <p:nvPr>
            <p:ph type="body" sz="quarter" idx="14"/>
          </p:nvPr>
        </p:nvSpPr>
        <p:spPr/>
        <p:txBody>
          <a:bodyPr/>
          <a:lstStyle/>
          <a:p>
            <a:r>
              <a:rPr lang="en-US"/>
              <a:t>08/14/2018 - 10/15/2018</a:t>
            </a:r>
          </a:p>
        </p:txBody>
      </p:sp>
      <p:sp>
        <p:nvSpPr>
          <p:cNvPr id="5" name="Footer Placeholder 4">
            <a:extLst>
              <a:ext uri="{FF2B5EF4-FFF2-40B4-BE49-F238E27FC236}">
                <a16:creationId xmlns:a16="http://schemas.microsoft.com/office/drawing/2014/main" id="{7AA89E29-BDC5-4DF7-BA34-C0BAE29AC3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38546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17D9B-2486-48D8-9B2A-B217EBAD2084}"/>
              </a:ext>
            </a:extLst>
          </p:cNvPr>
          <p:cNvSpPr>
            <a:spLocks noGrp="1"/>
          </p:cNvSpPr>
          <p:nvPr>
            <p:ph type="title"/>
          </p:nvPr>
        </p:nvSpPr>
        <p:spPr/>
        <p:txBody>
          <a:bodyPr/>
          <a:lstStyle/>
          <a:p>
            <a:r>
              <a:rPr lang="en-US"/>
              <a:t>Twitter Interaction Rate | All Pages</a:t>
            </a:r>
          </a:p>
        </p:txBody>
      </p:sp>
      <p:graphicFrame>
        <p:nvGraphicFramePr>
          <p:cNvPr id="6" name="Chart Placeholder 5">
            <a:extLst>
              <a:ext uri="{FF2B5EF4-FFF2-40B4-BE49-F238E27FC236}">
                <a16:creationId xmlns:a16="http://schemas.microsoft.com/office/drawing/2014/main" id="{0AA23DFC-AF51-4C67-A72F-A22170583BC0}"/>
              </a:ext>
            </a:extLst>
          </p:cNvPr>
          <p:cNvGraphicFramePr>
            <a:graphicFrameLocks noGrp="1"/>
          </p:cNvGraphicFramePr>
          <p:nvPr>
            <p:ph type="chart" sz="quarter" idx="13"/>
            <p:extLst>
              <p:ext uri="{D42A27DB-BD31-4B8C-83A1-F6EECF244321}">
                <p14:modId xmlns:p14="http://schemas.microsoft.com/office/powerpoint/2010/main" val="1135289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6203E4-393D-4AEC-95D2-D37AD03C1A22}"/>
              </a:ext>
            </a:extLst>
          </p:cNvPr>
          <p:cNvSpPr>
            <a:spLocks noGrp="1"/>
          </p:cNvSpPr>
          <p:nvPr>
            <p:ph type="body" sz="quarter" idx="14"/>
          </p:nvPr>
        </p:nvSpPr>
        <p:spPr/>
        <p:txBody>
          <a:bodyPr/>
          <a:lstStyle/>
          <a:p>
            <a:r>
              <a:rPr lang="en-US"/>
              <a:t>08/14/2018 - 10/15/2018</a:t>
            </a:r>
          </a:p>
        </p:txBody>
      </p:sp>
      <p:sp>
        <p:nvSpPr>
          <p:cNvPr id="5" name="Footer Placeholder 4">
            <a:extLst>
              <a:ext uri="{FF2B5EF4-FFF2-40B4-BE49-F238E27FC236}">
                <a16:creationId xmlns:a16="http://schemas.microsoft.com/office/drawing/2014/main" id="{C5B58F1A-448A-49E3-9038-8AEFD04B62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03639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4F1E1-8D99-4F44-AE35-8B28F61F338D}"/>
              </a:ext>
            </a:extLst>
          </p:cNvPr>
          <p:cNvSpPr>
            <a:spLocks noGrp="1"/>
          </p:cNvSpPr>
          <p:nvPr>
            <p:ph type="title"/>
          </p:nvPr>
        </p:nvSpPr>
        <p:spPr/>
        <p:txBody>
          <a:bodyPr/>
          <a:lstStyle/>
          <a:p>
            <a:r>
              <a:rPr lang="en-US"/>
              <a:t>Twitter Mentions | All Pages</a:t>
            </a:r>
          </a:p>
        </p:txBody>
      </p:sp>
      <p:graphicFrame>
        <p:nvGraphicFramePr>
          <p:cNvPr id="6" name="Chart Placeholder 5">
            <a:extLst>
              <a:ext uri="{FF2B5EF4-FFF2-40B4-BE49-F238E27FC236}">
                <a16:creationId xmlns:a16="http://schemas.microsoft.com/office/drawing/2014/main" id="{B78D60CA-A41E-48F2-A8F1-ED365D6E616B}"/>
              </a:ext>
            </a:extLst>
          </p:cNvPr>
          <p:cNvGraphicFramePr>
            <a:graphicFrameLocks noGrp="1"/>
          </p:cNvGraphicFramePr>
          <p:nvPr>
            <p:ph type="chart" sz="quarter" idx="13"/>
            <p:extLst>
              <p:ext uri="{D42A27DB-BD31-4B8C-83A1-F6EECF244321}">
                <p14:modId xmlns:p14="http://schemas.microsoft.com/office/powerpoint/2010/main" val="5945916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F01274-6386-44E6-9474-071CD1D5DAEE}"/>
              </a:ext>
            </a:extLst>
          </p:cNvPr>
          <p:cNvSpPr>
            <a:spLocks noGrp="1"/>
          </p:cNvSpPr>
          <p:nvPr>
            <p:ph type="body" sz="quarter" idx="14"/>
          </p:nvPr>
        </p:nvSpPr>
        <p:spPr/>
        <p:txBody>
          <a:bodyPr/>
          <a:lstStyle/>
          <a:p>
            <a:r>
              <a:rPr lang="en-US"/>
              <a:t>08/14/2018 - 10/15/2018</a:t>
            </a:r>
          </a:p>
        </p:txBody>
      </p:sp>
      <p:sp>
        <p:nvSpPr>
          <p:cNvPr id="5" name="Footer Placeholder 4">
            <a:extLst>
              <a:ext uri="{FF2B5EF4-FFF2-40B4-BE49-F238E27FC236}">
                <a16:creationId xmlns:a16="http://schemas.microsoft.com/office/drawing/2014/main" id="{1031F4EF-A4B7-4503-8D87-88F422A4F8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87474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4F8F9-55A1-4F28-A71D-8F9396CD2B3E}"/>
              </a:ext>
            </a:extLst>
          </p:cNvPr>
          <p:cNvSpPr>
            <a:spLocks noGrp="1"/>
          </p:cNvSpPr>
          <p:nvPr>
            <p:ph type="title"/>
          </p:nvPr>
        </p:nvSpPr>
        <p:spPr/>
        <p:txBody>
          <a:bodyPr/>
          <a:lstStyle/>
          <a:p>
            <a:r>
              <a:rPr lang="en-US"/>
              <a:t>Twitter Mentions Table | All Pages - 1 of 3</a:t>
            </a:r>
          </a:p>
        </p:txBody>
      </p:sp>
      <p:graphicFrame>
        <p:nvGraphicFramePr>
          <p:cNvPr id="5" name="Table Placeholder 4">
            <a:extLst>
              <a:ext uri="{FF2B5EF4-FFF2-40B4-BE49-F238E27FC236}">
                <a16:creationId xmlns:a16="http://schemas.microsoft.com/office/drawing/2014/main" id="{55B08FC2-9BD7-495D-B093-F91A69506317}"/>
              </a:ext>
            </a:extLst>
          </p:cNvPr>
          <p:cNvGraphicFramePr>
            <a:graphicFrameLocks noGrp="1"/>
          </p:cNvGraphicFramePr>
          <p:nvPr>
            <p:ph type="tbl" sz="quarter" idx="13"/>
            <p:extLst>
              <p:ext uri="{D42A27DB-BD31-4B8C-83A1-F6EECF244321}">
                <p14:modId xmlns:p14="http://schemas.microsoft.com/office/powerpoint/2010/main" val="1280847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32148173"/>
                    </a:ext>
                  </a:extLst>
                </a:gridCol>
                <a:gridCol w="1645920">
                  <a:extLst>
                    <a:ext uri="{9D8B030D-6E8A-4147-A177-3AD203B41FA5}">
                      <a16:colId xmlns:a16="http://schemas.microsoft.com/office/drawing/2014/main" val="1185227384"/>
                    </a:ext>
                  </a:extLst>
                </a:gridCol>
                <a:gridCol w="822960">
                  <a:extLst>
                    <a:ext uri="{9D8B030D-6E8A-4147-A177-3AD203B41FA5}">
                      <a16:colId xmlns:a16="http://schemas.microsoft.com/office/drawing/2014/main" val="3010338897"/>
                    </a:ext>
                  </a:extLst>
                </a:gridCol>
                <a:gridCol w="822960">
                  <a:extLst>
                    <a:ext uri="{9D8B030D-6E8A-4147-A177-3AD203B41FA5}">
                      <a16:colId xmlns:a16="http://schemas.microsoft.com/office/drawing/2014/main" val="1103026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345301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@ibmbrasil </a:t>
                      </a:r>
                      <a:r>
                        <a:rPr kumimoji="0" lang="pt-BR" sz="1000" b="0" i="0" u="none" strike="noStrike" kern="1200" cap="none" spc="0" normalizeH="0" baseline="0" noProof="0">
                          <a:ln>
                            <a:noFill/>
                          </a:ln>
                          <a:solidFill>
                            <a:prstClr val="black"/>
                          </a:solidFill>
                          <a:effectLst/>
                          <a:uLnTx/>
                          <a:uFillTx/>
                          <a:latin typeface="+mn-lt"/>
                          <a:ea typeface="+mn-ea"/>
                          <a:cs typeface="+mn-cs"/>
                        </a:rPr>
                        <a:t> was mentioned by </a:t>
                      </a:r>
                      <a:r>
                        <a:rPr kumimoji="0" lang="pt-BR" sz="1000" b="1" i="0" u="none" strike="noStrike" kern="1200" cap="none" spc="0" normalizeH="0" baseline="0" noProof="0">
                          <a:ln>
                            <a:noFill/>
                          </a:ln>
                          <a:solidFill>
                            <a:prstClr val="black"/>
                          </a:solidFill>
                          <a:effectLst/>
                          <a:uLnTx/>
                          <a:uFillTx/>
                          <a:latin typeface="+mn-lt"/>
                          <a:ea typeface="+mn-ea"/>
                          <a:cs typeface="+mn-cs"/>
                        </a:rPr>
                        <a:t> @JooCarlosPrado6 - 2018-10-15 11:28:52 </a:t>
                      </a:r>
                      <a:r>
                        <a:rPr kumimoji="0" lang="pt-BR" sz="1000" b="0" i="0" u="none" strike="noStrike" kern="1200" cap="none" spc="0" normalizeH="0" baseline="0" noProof="0">
                          <a:ln>
                            <a:noFill/>
                          </a:ln>
                          <a:solidFill>
                            <a:prstClr val="black"/>
                          </a:solidFill>
                          <a:effectLst/>
                          <a:uLnTx/>
                          <a:uFillTx/>
                          <a:latin typeface="+mn-lt"/>
                          <a:ea typeface="+mn-ea"/>
                          <a:cs typeface="+mn-cs"/>
                        </a:rPr>
                        <a:t>
 @ibmbrasil Tamos vivendo. O Mundo totalmente diferente As nossas melhores escolhas fazem todas diferenças. IBM Senp… https://t.co/mn1oMWRF8c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80959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@ibmbrasil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@Serjao_Intruder - 2018-10-14 23:15:14 </a:t>
                      </a:r>
                      <a:r>
                        <a:rPr kumimoji="0" lang="en-US" sz="1000" b="0" i="0" u="none" strike="noStrike" kern="1200" cap="none" spc="0" normalizeH="0" baseline="0" noProof="0">
                          <a:ln>
                            <a:noFill/>
                          </a:ln>
                          <a:solidFill>
                            <a:prstClr val="black"/>
                          </a:solidFill>
                          <a:effectLst/>
                          <a:uLnTx/>
                          <a:uFillTx/>
                          <a:latin typeface="+mn-lt"/>
                          <a:ea typeface="+mn-ea"/>
                          <a:cs typeface="+mn-cs"/>
                        </a:rPr>
                        <a:t>
 @ibmbrasil #ptnao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34245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@ibmbrasil </a:t>
                      </a:r>
                      <a:r>
                        <a:rPr kumimoji="0" lang="pt-BR" sz="1000" b="0" i="0" u="none" strike="noStrike" kern="1200" cap="none" spc="0" normalizeH="0" baseline="0" noProof="0">
                          <a:ln>
                            <a:noFill/>
                          </a:ln>
                          <a:solidFill>
                            <a:prstClr val="black"/>
                          </a:solidFill>
                          <a:effectLst/>
                          <a:uLnTx/>
                          <a:uFillTx/>
                          <a:latin typeface="+mn-lt"/>
                          <a:ea typeface="+mn-ea"/>
                          <a:cs typeface="+mn-cs"/>
                        </a:rPr>
                        <a:t> was mentioned by </a:t>
                      </a:r>
                      <a:r>
                        <a:rPr kumimoji="0" lang="pt-BR" sz="1000" b="1" i="0" u="none" strike="noStrike" kern="1200" cap="none" spc="0" normalizeH="0" baseline="0" noProof="0">
                          <a:ln>
                            <a:noFill/>
                          </a:ln>
                          <a:solidFill>
                            <a:prstClr val="black"/>
                          </a:solidFill>
                          <a:effectLst/>
                          <a:uLnTx/>
                          <a:uFillTx/>
                          <a:latin typeface="+mn-lt"/>
                          <a:ea typeface="+mn-ea"/>
                          <a:cs typeface="+mn-cs"/>
                        </a:rPr>
                        <a:t> @RedstoneGangAna - 2018-10-13 22:39:38 </a:t>
                      </a:r>
                      <a:r>
                        <a:rPr kumimoji="0" lang="pt-BR" sz="1000" b="0" i="0" u="none" strike="noStrike" kern="1200" cap="none" spc="0" normalizeH="0" baseline="0" noProof="0">
                          <a:ln>
                            <a:noFill/>
                          </a:ln>
                          <a:solidFill>
                            <a:prstClr val="black"/>
                          </a:solidFill>
                          <a:effectLst/>
                          <a:uLnTx/>
                          <a:uFillTx/>
                          <a:latin typeface="+mn-lt"/>
                          <a:ea typeface="+mn-ea"/>
                          <a:cs typeface="+mn-cs"/>
                        </a:rPr>
                        <a:t>
 @ibmbrasil Não sabia que o @watsonalves era uma inteligência artificial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63395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@ibmbrasil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@IrynaThayssa - 2018-10-13 19:49:03 </a:t>
                      </a:r>
                      <a:r>
                        <a:rPr kumimoji="0" lang="en-US" sz="1000" b="0" i="0" u="none" strike="noStrike" kern="1200" cap="none" spc="0" normalizeH="0" baseline="0" noProof="0">
                          <a:ln>
                            <a:noFill/>
                          </a:ln>
                          <a:solidFill>
                            <a:prstClr val="black"/>
                          </a:solidFill>
                          <a:effectLst/>
                          <a:uLnTx/>
                          <a:uFillTx/>
                          <a:latin typeface="+mn-lt"/>
                          <a:ea typeface="+mn-ea"/>
                          <a:cs typeface="+mn-cs"/>
                        </a:rPr>
                        <a:t>
 @ibmbrasil @watsonalves olha você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4909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@ibmbrasil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@BomCyril - 2018-10-13 15:33:25 </a:t>
                      </a:r>
                      <a:r>
                        <a:rPr kumimoji="0" lang="en-US" sz="1000" b="0" i="0" u="none" strike="noStrike" kern="1200" cap="none" spc="0" normalizeH="0" baseline="0" noProof="0">
                          <a:ln>
                            <a:noFill/>
                          </a:ln>
                          <a:solidFill>
                            <a:prstClr val="black"/>
                          </a:solidFill>
                          <a:effectLst/>
                          <a:uLnTx/>
                          <a:uFillTx/>
                          <a:latin typeface="+mn-lt"/>
                          <a:ea typeface="+mn-ea"/>
                          <a:cs typeface="+mn-cs"/>
                        </a:rPr>
                        <a:t>
 @ibmbrasil #ZemaPresidente2022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2136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@ibmbrasil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@antibolsonaroo - 2018-10-13 10:47:39 </a:t>
                      </a:r>
                      <a:r>
                        <a:rPr kumimoji="0" lang="en-US" sz="1000" b="0" i="0" u="none" strike="noStrike" kern="1200" cap="none" spc="0" normalizeH="0" baseline="0" noProof="0">
                          <a:ln>
                            <a:noFill/>
                          </a:ln>
                          <a:solidFill>
                            <a:prstClr val="black"/>
                          </a:solidFill>
                          <a:effectLst/>
                          <a:uLnTx/>
                          <a:uFillTx/>
                          <a:latin typeface="+mn-lt"/>
                          <a:ea typeface="+mn-ea"/>
                          <a:cs typeface="+mn-cs"/>
                        </a:rPr>
                        <a:t>
 @ibmbrasil #HaddadPresidente #Haddad13 #HaddadSim #Vote13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48732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@ibmbrasil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@LucianoM29 - 2018-10-12 18:21:34 </a:t>
                      </a:r>
                      <a:r>
                        <a:rPr kumimoji="0" lang="en-US" sz="1000" b="0" i="0" u="none" strike="noStrike" kern="1200" cap="none" spc="0" normalizeH="0" baseline="0" noProof="0">
                          <a:ln>
                            <a:noFill/>
                          </a:ln>
                          <a:solidFill>
                            <a:prstClr val="black"/>
                          </a:solidFill>
                          <a:effectLst/>
                          <a:uLnTx/>
                          <a:uFillTx/>
                          <a:latin typeface="+mn-lt"/>
                          <a:ea typeface="+mn-ea"/>
                          <a:cs typeface="+mn-cs"/>
                        </a:rPr>
                        <a:t>
 @ibmbrasil Cybernet https://t.co/2lY91B6zMf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98293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@ibmbrasil </a:t>
                      </a:r>
                      <a:r>
                        <a:rPr kumimoji="0" lang="pt-BR" sz="1000" b="0" i="0" u="none" strike="noStrike" kern="1200" cap="none" spc="0" normalizeH="0" baseline="0" noProof="0">
                          <a:ln>
                            <a:noFill/>
                          </a:ln>
                          <a:solidFill>
                            <a:prstClr val="black"/>
                          </a:solidFill>
                          <a:effectLst/>
                          <a:uLnTx/>
                          <a:uFillTx/>
                          <a:latin typeface="+mn-lt"/>
                          <a:ea typeface="+mn-ea"/>
                          <a:cs typeface="+mn-cs"/>
                        </a:rPr>
                        <a:t> was mentioned by </a:t>
                      </a:r>
                      <a:r>
                        <a:rPr kumimoji="0" lang="pt-BR" sz="1000" b="1" i="0" u="none" strike="noStrike" kern="1200" cap="none" spc="0" normalizeH="0" baseline="0" noProof="0">
                          <a:ln>
                            <a:noFill/>
                          </a:ln>
                          <a:solidFill>
                            <a:prstClr val="black"/>
                          </a:solidFill>
                          <a:effectLst/>
                          <a:uLnTx/>
                          <a:uFillTx/>
                          <a:latin typeface="+mn-lt"/>
                          <a:ea typeface="+mn-ea"/>
                          <a:cs typeface="+mn-cs"/>
                        </a:rPr>
                        <a:t> @MariaOdetedaSi1 - 2018-10-12 17:54:43 </a:t>
                      </a:r>
                      <a:r>
                        <a:rPr kumimoji="0" lang="pt-BR" sz="1000" b="0" i="0" u="none" strike="noStrike" kern="1200" cap="none" spc="0" normalizeH="0" baseline="0" noProof="0">
                          <a:ln>
                            <a:noFill/>
                          </a:ln>
                          <a:solidFill>
                            <a:prstClr val="black"/>
                          </a:solidFill>
                          <a:effectLst/>
                          <a:uLnTx/>
                          <a:uFillTx/>
                          <a:latin typeface="+mn-lt"/>
                          <a:ea typeface="+mn-ea"/>
                          <a:cs typeface="+mn-cs"/>
                        </a:rPr>
                        <a:t>
 @ibmbrasil RTV fora com sinal RJ Cabo Frio.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89390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@ibmbrasil </a:t>
                      </a:r>
                      <a:r>
                        <a:rPr kumimoji="0" lang="pt-BR" sz="1000" b="0" i="0" u="none" strike="noStrike" kern="1200" cap="none" spc="0" normalizeH="0" baseline="0" noProof="0">
                          <a:ln>
                            <a:noFill/>
                          </a:ln>
                          <a:solidFill>
                            <a:prstClr val="black"/>
                          </a:solidFill>
                          <a:effectLst/>
                          <a:uLnTx/>
                          <a:uFillTx/>
                          <a:latin typeface="+mn-lt"/>
                          <a:ea typeface="+mn-ea"/>
                          <a:cs typeface="+mn-cs"/>
                        </a:rPr>
                        <a:t> was mentioned by </a:t>
                      </a:r>
                      <a:r>
                        <a:rPr kumimoji="0" lang="pt-BR" sz="1000" b="1" i="0" u="none" strike="noStrike" kern="1200" cap="none" spc="0" normalizeH="0" baseline="0" noProof="0">
                          <a:ln>
                            <a:noFill/>
                          </a:ln>
                          <a:solidFill>
                            <a:prstClr val="black"/>
                          </a:solidFill>
                          <a:effectLst/>
                          <a:uLnTx/>
                          <a:uFillTx/>
                          <a:latin typeface="+mn-lt"/>
                          <a:ea typeface="+mn-ea"/>
                          <a:cs typeface="+mn-cs"/>
                        </a:rPr>
                        <a:t> @JoaoLuh1 - 2018-10-12 12:46:56 </a:t>
                      </a:r>
                      <a:r>
                        <a:rPr kumimoji="0" lang="pt-BR" sz="1000" b="0" i="0" u="none" strike="noStrike" kern="1200" cap="none" spc="0" normalizeH="0" baseline="0" noProof="0">
                          <a:ln>
                            <a:noFill/>
                          </a:ln>
                          <a:solidFill>
                            <a:prstClr val="black"/>
                          </a:solidFill>
                          <a:effectLst/>
                          <a:uLnTx/>
                          <a:uFillTx/>
                          <a:latin typeface="+mn-lt"/>
                          <a:ea typeface="+mn-ea"/>
                          <a:cs typeface="+mn-cs"/>
                        </a:rPr>
                        <a:t>
 @ibmbrasil meu sonho trabalhar na ibm mas nunca me chamam fico triste com isso.
2 anos mandando currículo.
dá umas… https://t.co/V1cuCoAhx4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75585844"/>
                  </a:ext>
                </a:extLst>
              </a:tr>
            </a:tbl>
          </a:graphicData>
        </a:graphic>
      </p:graphicFrame>
      <p:sp>
        <p:nvSpPr>
          <p:cNvPr id="4" name="Text Placeholder 3">
            <a:extLst>
              <a:ext uri="{FF2B5EF4-FFF2-40B4-BE49-F238E27FC236}">
                <a16:creationId xmlns:a16="http://schemas.microsoft.com/office/drawing/2014/main" id="{DDAFB8AE-5A41-4DCE-A0EE-B4ED2ED7B300}"/>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3216967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713C8-C78B-45B8-8CAB-FB3B6B4D172B}"/>
              </a:ext>
            </a:extLst>
          </p:cNvPr>
          <p:cNvSpPr>
            <a:spLocks noGrp="1"/>
          </p:cNvSpPr>
          <p:nvPr>
            <p:ph type="title"/>
          </p:nvPr>
        </p:nvSpPr>
        <p:spPr/>
        <p:txBody>
          <a:bodyPr/>
          <a:lstStyle/>
          <a:p>
            <a:r>
              <a:rPr lang="en-US"/>
              <a:t>Twitter Mentions Table | All Pages - 2 of 3</a:t>
            </a:r>
          </a:p>
        </p:txBody>
      </p:sp>
      <p:graphicFrame>
        <p:nvGraphicFramePr>
          <p:cNvPr id="5" name="Table Placeholder 4">
            <a:extLst>
              <a:ext uri="{FF2B5EF4-FFF2-40B4-BE49-F238E27FC236}">
                <a16:creationId xmlns:a16="http://schemas.microsoft.com/office/drawing/2014/main" id="{636A2DF7-A6F6-4FA5-9644-ACE1271AA539}"/>
              </a:ext>
            </a:extLst>
          </p:cNvPr>
          <p:cNvGraphicFramePr>
            <a:graphicFrameLocks noGrp="1"/>
          </p:cNvGraphicFramePr>
          <p:nvPr>
            <p:ph type="tbl" sz="quarter" idx="13"/>
            <p:extLst>
              <p:ext uri="{D42A27DB-BD31-4B8C-83A1-F6EECF244321}">
                <p14:modId xmlns:p14="http://schemas.microsoft.com/office/powerpoint/2010/main" val="1344980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23882751"/>
                    </a:ext>
                  </a:extLst>
                </a:gridCol>
                <a:gridCol w="1645920">
                  <a:extLst>
                    <a:ext uri="{9D8B030D-6E8A-4147-A177-3AD203B41FA5}">
                      <a16:colId xmlns:a16="http://schemas.microsoft.com/office/drawing/2014/main" val="3732121666"/>
                    </a:ext>
                  </a:extLst>
                </a:gridCol>
                <a:gridCol w="822960">
                  <a:extLst>
                    <a:ext uri="{9D8B030D-6E8A-4147-A177-3AD203B41FA5}">
                      <a16:colId xmlns:a16="http://schemas.microsoft.com/office/drawing/2014/main" val="638286006"/>
                    </a:ext>
                  </a:extLst>
                </a:gridCol>
                <a:gridCol w="822960">
                  <a:extLst>
                    <a:ext uri="{9D8B030D-6E8A-4147-A177-3AD203B41FA5}">
                      <a16:colId xmlns:a16="http://schemas.microsoft.com/office/drawing/2014/main" val="623295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691443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@ibmbrasil </a:t>
                      </a:r>
                      <a:r>
                        <a:rPr kumimoji="0" lang="pt-BR" sz="1000" b="0" i="0" u="none" strike="noStrike" kern="1200" cap="none" spc="0" normalizeH="0" baseline="0" noProof="0">
                          <a:ln>
                            <a:noFill/>
                          </a:ln>
                          <a:solidFill>
                            <a:prstClr val="black"/>
                          </a:solidFill>
                          <a:effectLst/>
                          <a:uLnTx/>
                          <a:uFillTx/>
                          <a:latin typeface="+mn-lt"/>
                          <a:ea typeface="+mn-ea"/>
                          <a:cs typeface="+mn-cs"/>
                        </a:rPr>
                        <a:t> was mentioned by </a:t>
                      </a:r>
                      <a:r>
                        <a:rPr kumimoji="0" lang="pt-BR" sz="1000" b="1" i="0" u="none" strike="noStrike" kern="1200" cap="none" spc="0" normalizeH="0" baseline="0" noProof="0">
                          <a:ln>
                            <a:noFill/>
                          </a:ln>
                          <a:solidFill>
                            <a:prstClr val="black"/>
                          </a:solidFill>
                          <a:effectLst/>
                          <a:uLnTx/>
                          <a:uFillTx/>
                          <a:latin typeface="+mn-lt"/>
                          <a:ea typeface="+mn-ea"/>
                          <a:cs typeface="+mn-cs"/>
                        </a:rPr>
                        <a:t> @JusticaGovBR - 2018-10-11 16:18:41 </a:t>
                      </a:r>
                      <a:r>
                        <a:rPr kumimoji="0" lang="pt-BR" sz="1000" b="0" i="0" u="none" strike="noStrike" kern="1200" cap="none" spc="0" normalizeH="0" baseline="0" noProof="0">
                          <a:ln>
                            <a:noFill/>
                          </a:ln>
                          <a:solidFill>
                            <a:prstClr val="black"/>
                          </a:solidFill>
                          <a:effectLst/>
                          <a:uLnTx/>
                          <a:uFillTx/>
                          <a:latin typeface="+mn-lt"/>
                          <a:ea typeface="+mn-ea"/>
                          <a:cs typeface="+mn-cs"/>
                        </a:rPr>
                        <a:t>
 O Enfrentamento ao Tráfico de Pessoas tem mais aliados. Veja a matéria sobre o evento promovido pela @ibmbrasil, o… https://t.co/eFcdF26rgI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105667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@ibmbrasil </a:t>
                      </a:r>
                      <a:r>
                        <a:rPr kumimoji="0" lang="pt-BR" sz="1000" b="0" i="0" u="none" strike="noStrike" kern="1200" cap="none" spc="0" normalizeH="0" baseline="0" noProof="0">
                          <a:ln>
                            <a:noFill/>
                          </a:ln>
                          <a:solidFill>
                            <a:prstClr val="black"/>
                          </a:solidFill>
                          <a:effectLst/>
                          <a:uLnTx/>
                          <a:uFillTx/>
                          <a:latin typeface="+mn-lt"/>
                          <a:ea typeface="+mn-ea"/>
                          <a:cs typeface="+mn-cs"/>
                        </a:rPr>
                        <a:t> was mentioned by </a:t>
                      </a:r>
                      <a:r>
                        <a:rPr kumimoji="0" lang="pt-BR" sz="1000" b="1" i="0" u="none" strike="noStrike" kern="1200" cap="none" spc="0" normalizeH="0" baseline="0" noProof="0">
                          <a:ln>
                            <a:noFill/>
                          </a:ln>
                          <a:solidFill>
                            <a:prstClr val="black"/>
                          </a:solidFill>
                          <a:effectLst/>
                          <a:uLnTx/>
                          <a:uFillTx/>
                          <a:latin typeface="+mn-lt"/>
                          <a:ea typeface="+mn-ea"/>
                          <a:cs typeface="+mn-cs"/>
                        </a:rPr>
                        <a:t> @victorshinya - 2018-10-11 15:30:26 </a:t>
                      </a:r>
                      <a:r>
                        <a:rPr kumimoji="0" lang="pt-BR" sz="1000" b="0" i="0" u="none" strike="noStrike" kern="1200" cap="none" spc="0" normalizeH="0" baseline="0" noProof="0">
                          <a:ln>
                            <a:noFill/>
                          </a:ln>
                          <a:solidFill>
                            <a:prstClr val="black"/>
                          </a:solidFill>
                          <a:effectLst/>
                          <a:uLnTx/>
                          <a:uFillTx/>
                          <a:latin typeface="+mn-lt"/>
                          <a:ea typeface="+mn-ea"/>
                          <a:cs typeface="+mn-cs"/>
                        </a:rPr>
                        <a:t>
 E assim foi o maior evento da @IBMBrasil: o #IBMCloudDiscovery! Dois dias de evento cheio de conteúdo! Foi um imens… https://t.co/pGFteash2i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24787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@ibmbrasil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@cleusab - 2018-10-11 13:44:10 </a:t>
                      </a:r>
                      <a:r>
                        <a:rPr kumimoji="0" lang="en-US" sz="1000" b="0" i="0" u="none" strike="noStrike" kern="1200" cap="none" spc="0" normalizeH="0" baseline="0" noProof="0">
                          <a:ln>
                            <a:noFill/>
                          </a:ln>
                          <a:solidFill>
                            <a:prstClr val="black"/>
                          </a:solidFill>
                          <a:effectLst/>
                          <a:uLnTx/>
                          <a:uFillTx/>
                          <a:latin typeface="+mn-lt"/>
                          <a:ea typeface="+mn-ea"/>
                          <a:cs typeface="+mn-cs"/>
                        </a:rPr>
                        <a:t>
 @JusticaGovBR @ibmbrasil @UNODC @unodcprt https://t.co/i7Zy3gs2fU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78641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@ibmbrasil </a:t>
                      </a:r>
                      <a:r>
                        <a:rPr kumimoji="0" lang="pt-BR" sz="1000" b="0" i="0" u="none" strike="noStrike" kern="1200" cap="none" spc="0" normalizeH="0" baseline="0" noProof="0">
                          <a:ln>
                            <a:noFill/>
                          </a:ln>
                          <a:solidFill>
                            <a:prstClr val="black"/>
                          </a:solidFill>
                          <a:effectLst/>
                          <a:uLnTx/>
                          <a:uFillTx/>
                          <a:latin typeface="+mn-lt"/>
                          <a:ea typeface="+mn-ea"/>
                          <a:cs typeface="+mn-cs"/>
                        </a:rPr>
                        <a:t> was mentioned by </a:t>
                      </a:r>
                      <a:r>
                        <a:rPr kumimoji="0" lang="pt-BR" sz="1000" b="1" i="0" u="none" strike="noStrike" kern="1200" cap="none" spc="0" normalizeH="0" baseline="0" noProof="0">
                          <a:ln>
                            <a:noFill/>
                          </a:ln>
                          <a:solidFill>
                            <a:prstClr val="black"/>
                          </a:solidFill>
                          <a:effectLst/>
                          <a:uLnTx/>
                          <a:uFillTx/>
                          <a:latin typeface="+mn-lt"/>
                          <a:ea typeface="+mn-ea"/>
                          <a:cs typeface="+mn-cs"/>
                        </a:rPr>
                        <a:t> @marcelogfx - 2018-10-11 12:13:17 </a:t>
                      </a:r>
                      <a:r>
                        <a:rPr kumimoji="0" lang="pt-BR" sz="1000" b="0" i="0" u="none" strike="noStrike" kern="1200" cap="none" spc="0" normalizeH="0" baseline="0" noProof="0">
                          <a:ln>
                            <a:noFill/>
                          </a:ln>
                          <a:solidFill>
                            <a:prstClr val="black"/>
                          </a:solidFill>
                          <a:effectLst/>
                          <a:uLnTx/>
                          <a:uFillTx/>
                          <a:latin typeface="+mn-lt"/>
                          <a:ea typeface="+mn-ea"/>
                          <a:cs typeface="+mn-cs"/>
                        </a:rPr>
                        <a:t>
 Uma luta importante e que foi um dos principais desafios promovidos por @ibmbrasil @glo_act @ONUDC durante o… https://t.co/3YRuLIM07s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114943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@ibmbrasil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@aarafa__ - 2018-10-11 09:02:34 </a:t>
                      </a:r>
                      <a:r>
                        <a:rPr kumimoji="0" lang="en-US" sz="1000" b="0" i="0" u="none" strike="noStrike" kern="1200" cap="none" spc="0" normalizeH="0" baseline="0" noProof="0">
                          <a:ln>
                            <a:noFill/>
                          </a:ln>
                          <a:solidFill>
                            <a:prstClr val="black"/>
                          </a:solidFill>
                          <a:effectLst/>
                          <a:uLnTx/>
                          <a:uFillTx/>
                          <a:latin typeface="+mn-lt"/>
                          <a:ea typeface="+mn-ea"/>
                          <a:cs typeface="+mn-cs"/>
                        </a:rPr>
                        <a:t>
 I'm at @IBMBrasil in Hortolândia, SP https://t.co/2KWW31Fnf6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653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@ibmbrasil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@fala2m - 2018-10-11 07:26:32 </a:t>
                      </a:r>
                      <a:r>
                        <a:rPr kumimoji="0" lang="en-US" sz="1000" b="0" i="0" u="none" strike="noStrike" kern="1200" cap="none" spc="0" normalizeH="0" baseline="0" noProof="0">
                          <a:ln>
                            <a:noFill/>
                          </a:ln>
                          <a:solidFill>
                            <a:prstClr val="black"/>
                          </a:solidFill>
                          <a:effectLst/>
                          <a:uLnTx/>
                          <a:uFillTx/>
                          <a:latin typeface="+mn-lt"/>
                          <a:ea typeface="+mn-ea"/>
                          <a:cs typeface="+mn-cs"/>
                        </a:rPr>
                        <a:t>
 @claramartinscr @ibmbrasil ta ficando maluca?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0755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@ibmbrasil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@claramartinscr - 2018-10-11 07:18:35 </a:t>
                      </a:r>
                      <a:r>
                        <a:rPr kumimoji="0" lang="en-US" sz="1000" b="0" i="0" u="none" strike="noStrike" kern="1200" cap="none" spc="0" normalizeH="0" baseline="0" noProof="0">
                          <a:ln>
                            <a:noFill/>
                          </a:ln>
                          <a:solidFill>
                            <a:prstClr val="black"/>
                          </a:solidFill>
                          <a:effectLst/>
                          <a:uLnTx/>
                          <a:uFillTx/>
                          <a:latin typeface="+mn-lt"/>
                          <a:ea typeface="+mn-ea"/>
                          <a:cs typeface="+mn-cs"/>
                        </a:rPr>
                        <a:t>
 @ibmbrasil @fala2m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07352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@ibmbrasil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@fernandolordao1 - 2018-10-10 21:57:51 </a:t>
                      </a:r>
                      <a:r>
                        <a:rPr kumimoji="0" lang="en-US" sz="1000" b="0" i="0" u="none" strike="noStrike" kern="1200" cap="none" spc="0" normalizeH="0" baseline="0" noProof="0">
                          <a:ln>
                            <a:noFill/>
                          </a:ln>
                          <a:solidFill>
                            <a:prstClr val="black"/>
                          </a:solidFill>
                          <a:effectLst/>
                          <a:uLnTx/>
                          <a:uFillTx/>
                          <a:latin typeface="+mn-lt"/>
                          <a:ea typeface="+mn-ea"/>
                          <a:cs typeface="+mn-cs"/>
                        </a:rPr>
                        <a:t>
 Tonight Legends of Z took place at IFPB Campus João Pessoa.
@IFPBoficial @ibmbrasil #LegendsofZ #masterthemainframe https://t.co/KyTt4DPcTH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067035513"/>
                  </a:ext>
                </a:extLst>
              </a:tr>
            </a:tbl>
          </a:graphicData>
        </a:graphic>
      </p:graphicFrame>
      <p:sp>
        <p:nvSpPr>
          <p:cNvPr id="4" name="Text Placeholder 3">
            <a:extLst>
              <a:ext uri="{FF2B5EF4-FFF2-40B4-BE49-F238E27FC236}">
                <a16:creationId xmlns:a16="http://schemas.microsoft.com/office/drawing/2014/main" id="{518F42E6-B2F2-41CD-8064-46853258270F}"/>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23168058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DE99E-BC39-4D45-9D15-4004FC6A640B}"/>
              </a:ext>
            </a:extLst>
          </p:cNvPr>
          <p:cNvSpPr>
            <a:spLocks noGrp="1"/>
          </p:cNvSpPr>
          <p:nvPr>
            <p:ph type="title"/>
          </p:nvPr>
        </p:nvSpPr>
        <p:spPr/>
        <p:txBody>
          <a:bodyPr/>
          <a:lstStyle/>
          <a:p>
            <a:r>
              <a:rPr lang="en-US"/>
              <a:t>Twitter Mentions Table | All Pages - 3 of 3</a:t>
            </a:r>
          </a:p>
        </p:txBody>
      </p:sp>
      <p:graphicFrame>
        <p:nvGraphicFramePr>
          <p:cNvPr id="5" name="Table Placeholder 4">
            <a:extLst>
              <a:ext uri="{FF2B5EF4-FFF2-40B4-BE49-F238E27FC236}">
                <a16:creationId xmlns:a16="http://schemas.microsoft.com/office/drawing/2014/main" id="{CD402C1C-5F31-4FE1-9F8D-FDAF29558E6E}"/>
              </a:ext>
            </a:extLst>
          </p:cNvPr>
          <p:cNvGraphicFramePr>
            <a:graphicFrameLocks noGrp="1"/>
          </p:cNvGraphicFramePr>
          <p:nvPr>
            <p:ph type="tbl" sz="quarter" idx="13"/>
            <p:extLst>
              <p:ext uri="{D42A27DB-BD31-4B8C-83A1-F6EECF244321}">
                <p14:modId xmlns:p14="http://schemas.microsoft.com/office/powerpoint/2010/main" val="3017771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07824765"/>
                    </a:ext>
                  </a:extLst>
                </a:gridCol>
                <a:gridCol w="1645920">
                  <a:extLst>
                    <a:ext uri="{9D8B030D-6E8A-4147-A177-3AD203B41FA5}">
                      <a16:colId xmlns:a16="http://schemas.microsoft.com/office/drawing/2014/main" val="3930220437"/>
                    </a:ext>
                  </a:extLst>
                </a:gridCol>
                <a:gridCol w="822960">
                  <a:extLst>
                    <a:ext uri="{9D8B030D-6E8A-4147-A177-3AD203B41FA5}">
                      <a16:colId xmlns:a16="http://schemas.microsoft.com/office/drawing/2014/main" val="1861692171"/>
                    </a:ext>
                  </a:extLst>
                </a:gridCol>
                <a:gridCol w="822960">
                  <a:extLst>
                    <a:ext uri="{9D8B030D-6E8A-4147-A177-3AD203B41FA5}">
                      <a16:colId xmlns:a16="http://schemas.microsoft.com/office/drawing/2014/main" val="1245684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480277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@ibmbrasil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@rachgod - 2018-10-10 16:46:15 </a:t>
                      </a:r>
                      <a:r>
                        <a:rPr kumimoji="0" lang="en-US" sz="1000" b="0" i="0" u="none" strike="noStrike" kern="1200" cap="none" spc="0" normalizeH="0" baseline="0" noProof="0">
                          <a:ln>
                            <a:noFill/>
                          </a:ln>
                          <a:solidFill>
                            <a:prstClr val="black"/>
                          </a:solidFill>
                          <a:effectLst/>
                          <a:uLnTx/>
                          <a:uFillTx/>
                          <a:latin typeface="+mn-lt"/>
                          <a:ea typeface="+mn-ea"/>
                          <a:cs typeface="+mn-cs"/>
                        </a:rPr>
                        <a:t>
 @glo_act @JusticaGovBR @ibmbrasil @citizenIBM @UNODC @unodcprt @europeaid @BlueHeartHT I like how #BlueHeart can be… https://t.co/9oPhgZ5ZFS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49804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@ibmbrasil </a:t>
                      </a:r>
                      <a:r>
                        <a:rPr kumimoji="0" lang="pt-BR" sz="1000" b="0" i="0" u="none" strike="noStrike" kern="1200" cap="none" spc="0" normalizeH="0" baseline="0" noProof="0">
                          <a:ln>
                            <a:noFill/>
                          </a:ln>
                          <a:solidFill>
                            <a:prstClr val="black"/>
                          </a:solidFill>
                          <a:effectLst/>
                          <a:uLnTx/>
                          <a:uFillTx/>
                          <a:latin typeface="+mn-lt"/>
                          <a:ea typeface="+mn-ea"/>
                          <a:cs typeface="+mn-cs"/>
                        </a:rPr>
                        <a:t> was mentioned by </a:t>
                      </a:r>
                      <a:r>
                        <a:rPr kumimoji="0" lang="pt-BR" sz="1000" b="1" i="0" u="none" strike="noStrike" kern="1200" cap="none" spc="0" normalizeH="0" baseline="0" noProof="0">
                          <a:ln>
                            <a:noFill/>
                          </a:ln>
                          <a:solidFill>
                            <a:prstClr val="black"/>
                          </a:solidFill>
                          <a:effectLst/>
                          <a:uLnTx/>
                          <a:uFillTx/>
                          <a:latin typeface="+mn-lt"/>
                          <a:ea typeface="+mn-ea"/>
                          <a:cs typeface="+mn-cs"/>
                        </a:rPr>
                        <a:t> @Brayo_fsc - 2018-10-10 16:40:26 </a:t>
                      </a:r>
                      <a:r>
                        <a:rPr kumimoji="0" lang="pt-BR" sz="1000" b="0" i="0" u="none" strike="noStrike" kern="1200" cap="none" spc="0" normalizeH="0" baseline="0" noProof="0">
                          <a:ln>
                            <a:noFill/>
                          </a:ln>
                          <a:solidFill>
                            <a:prstClr val="black"/>
                          </a:solidFill>
                          <a:effectLst/>
                          <a:uLnTx/>
                          <a:uFillTx/>
                          <a:latin typeface="+mn-lt"/>
                          <a:ea typeface="+mn-ea"/>
                          <a:cs typeface="+mn-cs"/>
                        </a:rPr>
                        <a:t>
 @ibmbrasil Não entendeu a referência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61948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@ibmbrasil </a:t>
                      </a:r>
                      <a:r>
                        <a:rPr kumimoji="0" lang="pt-BR" sz="1000" b="0" i="0" u="none" strike="noStrike" kern="1200" cap="none" spc="0" normalizeH="0" baseline="0" noProof="0">
                          <a:ln>
                            <a:noFill/>
                          </a:ln>
                          <a:solidFill>
                            <a:prstClr val="black"/>
                          </a:solidFill>
                          <a:effectLst/>
                          <a:uLnTx/>
                          <a:uFillTx/>
                          <a:latin typeface="+mn-lt"/>
                          <a:ea typeface="+mn-ea"/>
                          <a:cs typeface="+mn-cs"/>
                        </a:rPr>
                        <a:t> was mentioned by </a:t>
                      </a:r>
                      <a:r>
                        <a:rPr kumimoji="0" lang="pt-BR" sz="1000" b="1" i="0" u="none" strike="noStrike" kern="1200" cap="none" spc="0" normalizeH="0" baseline="0" noProof="0">
                          <a:ln>
                            <a:noFill/>
                          </a:ln>
                          <a:solidFill>
                            <a:prstClr val="black"/>
                          </a:solidFill>
                          <a:effectLst/>
                          <a:uLnTx/>
                          <a:uFillTx/>
                          <a:latin typeface="+mn-lt"/>
                          <a:ea typeface="+mn-ea"/>
                          <a:cs typeface="+mn-cs"/>
                        </a:rPr>
                        <a:t> @motoboy_milgrau - 2018-10-10 10:38:14 </a:t>
                      </a:r>
                      <a:r>
                        <a:rPr kumimoji="0" lang="pt-BR" sz="1000" b="0" i="0" u="none" strike="noStrike" kern="1200" cap="none" spc="0" normalizeH="0" baseline="0" noProof="0">
                          <a:ln>
                            <a:noFill/>
                          </a:ln>
                          <a:solidFill>
                            <a:prstClr val="black"/>
                          </a:solidFill>
                          <a:effectLst/>
                          <a:uLnTx/>
                          <a:uFillTx/>
                          <a:latin typeface="+mn-lt"/>
                          <a:ea typeface="+mn-ea"/>
                          <a:cs typeface="+mn-cs"/>
                        </a:rPr>
                        <a:t>
 @ibmbrasil O nome da empresa parece sobrenome de gringo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97414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@ibmbrasil </a:t>
                      </a:r>
                      <a:r>
                        <a:rPr kumimoji="0" lang="pt-BR" sz="1000" b="0" i="0" u="none" strike="noStrike" kern="1200" cap="none" spc="0" normalizeH="0" baseline="0" noProof="0">
                          <a:ln>
                            <a:noFill/>
                          </a:ln>
                          <a:solidFill>
                            <a:prstClr val="black"/>
                          </a:solidFill>
                          <a:effectLst/>
                          <a:uLnTx/>
                          <a:uFillTx/>
                          <a:latin typeface="+mn-lt"/>
                          <a:ea typeface="+mn-ea"/>
                          <a:cs typeface="+mn-cs"/>
                        </a:rPr>
                        <a:t> was mentioned by </a:t>
                      </a:r>
                      <a:r>
                        <a:rPr kumimoji="0" lang="pt-BR" sz="1000" b="1" i="0" u="none" strike="noStrike" kern="1200" cap="none" spc="0" normalizeH="0" baseline="0" noProof="0">
                          <a:ln>
                            <a:noFill/>
                          </a:ln>
                          <a:solidFill>
                            <a:prstClr val="black"/>
                          </a:solidFill>
                          <a:effectLst/>
                          <a:uLnTx/>
                          <a:uFillTx/>
                          <a:latin typeface="+mn-lt"/>
                          <a:ea typeface="+mn-ea"/>
                          <a:cs typeface="+mn-cs"/>
                        </a:rPr>
                        <a:t> @cdemetrio_ - 2018-10-10 09:54:41 </a:t>
                      </a:r>
                      <a:r>
                        <a:rPr kumimoji="0" lang="pt-BR" sz="1000" b="0" i="0" u="none" strike="noStrike" kern="1200" cap="none" spc="0" normalizeH="0" baseline="0" noProof="0">
                          <a:ln>
                            <a:noFill/>
                          </a:ln>
                          <a:solidFill>
                            <a:prstClr val="black"/>
                          </a:solidFill>
                          <a:effectLst/>
                          <a:uLnTx/>
                          <a:uFillTx/>
                          <a:latin typeface="+mn-lt"/>
                          <a:ea typeface="+mn-ea"/>
                          <a:cs typeface="+mn-cs"/>
                        </a:rPr>
                        <a:t>
 https://t.co/sDjSHlIWE7 Veja como a @IBMbrasil está transformando o atendimento de #ServiceDesk da @BRF_Brasil, uma… https://t.co/tOqGRZssZg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46344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@ibmbrasil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@aarafa__ - 2018-10-10 08:48:45 </a:t>
                      </a:r>
                      <a:r>
                        <a:rPr kumimoji="0" lang="en-US" sz="1000" b="0" i="0" u="none" strike="noStrike" kern="1200" cap="none" spc="0" normalizeH="0" baseline="0" noProof="0">
                          <a:ln>
                            <a:noFill/>
                          </a:ln>
                          <a:solidFill>
                            <a:prstClr val="black"/>
                          </a:solidFill>
                          <a:effectLst/>
                          <a:uLnTx/>
                          <a:uFillTx/>
                          <a:latin typeface="+mn-lt"/>
                          <a:ea typeface="+mn-ea"/>
                          <a:cs typeface="+mn-cs"/>
                        </a:rPr>
                        <a:t>
 I'm at @IBMBrasil in Hortolândia, SP https://t.co/8bKlQ08m9I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29795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@ibmbrasil </a:t>
                      </a:r>
                      <a:r>
                        <a:rPr kumimoji="0" lang="pt-BR" sz="1000" b="0" i="0" u="none" strike="noStrike" kern="1200" cap="none" spc="0" normalizeH="0" baseline="0" noProof="0">
                          <a:ln>
                            <a:noFill/>
                          </a:ln>
                          <a:solidFill>
                            <a:prstClr val="black"/>
                          </a:solidFill>
                          <a:effectLst/>
                          <a:uLnTx/>
                          <a:uFillTx/>
                          <a:latin typeface="+mn-lt"/>
                          <a:ea typeface="+mn-ea"/>
                          <a:cs typeface="+mn-cs"/>
                        </a:rPr>
                        <a:t> was mentioned by </a:t>
                      </a:r>
                      <a:r>
                        <a:rPr kumimoji="0" lang="pt-BR" sz="1000" b="1" i="0" u="none" strike="noStrike" kern="1200" cap="none" spc="0" normalizeH="0" baseline="0" noProof="0">
                          <a:ln>
                            <a:noFill/>
                          </a:ln>
                          <a:solidFill>
                            <a:prstClr val="black"/>
                          </a:solidFill>
                          <a:effectLst/>
                          <a:uLnTx/>
                          <a:uFillTx/>
                          <a:latin typeface="+mn-lt"/>
                          <a:ea typeface="+mn-ea"/>
                          <a:cs typeface="+mn-cs"/>
                        </a:rPr>
                        <a:t> @Dias08812464 - 2018-10-09 21:31:00 </a:t>
                      </a:r>
                      <a:r>
                        <a:rPr kumimoji="0" lang="pt-BR" sz="1000" b="0" i="0" u="none" strike="noStrike" kern="1200" cap="none" spc="0" normalizeH="0" baseline="0" noProof="0">
                          <a:ln>
                            <a:noFill/>
                          </a:ln>
                          <a:solidFill>
                            <a:prstClr val="black"/>
                          </a:solidFill>
                          <a:effectLst/>
                          <a:uLnTx/>
                          <a:uFillTx/>
                          <a:latin typeface="+mn-lt"/>
                          <a:ea typeface="+mn-ea"/>
                          <a:cs typeface="+mn-cs"/>
                        </a:rPr>
                        <a:t>
 @ibmbrasil São sempre esses nomes ingleses , nunca tem uma i.a chama Cleber , ou Reinaldo . huhshuhaaadshu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87317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@ibmbrasil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@naturalstarwolf - 2018-10-09 19:39:35 </a:t>
                      </a:r>
                      <a:r>
                        <a:rPr kumimoji="0" lang="en-US" sz="1000" b="0" i="0" u="none" strike="noStrike" kern="1200" cap="none" spc="0" normalizeH="0" baseline="0" noProof="0">
                          <a:ln>
                            <a:noFill/>
                          </a:ln>
                          <a:solidFill>
                            <a:prstClr val="black"/>
                          </a:solidFill>
                          <a:effectLst/>
                          <a:uLnTx/>
                          <a:uFillTx/>
                          <a:latin typeface="+mn-lt"/>
                          <a:ea typeface="+mn-ea"/>
                          <a:cs typeface="+mn-cs"/>
                        </a:rPr>
                        <a:t>
 @mrfelipenoronha @ibmbrasil @jovemnerd @azaghal eu mesma discretissima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59189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@ibmbrasil </a:t>
                      </a:r>
                      <a:r>
                        <a:rPr kumimoji="0" lang="pt-BR" sz="1000" b="0" i="0" u="none" strike="noStrike" kern="1200" cap="none" spc="0" normalizeH="0" baseline="0" noProof="0">
                          <a:ln>
                            <a:noFill/>
                          </a:ln>
                          <a:solidFill>
                            <a:prstClr val="black"/>
                          </a:solidFill>
                          <a:effectLst/>
                          <a:uLnTx/>
                          <a:uFillTx/>
                          <a:latin typeface="+mn-lt"/>
                          <a:ea typeface="+mn-ea"/>
                          <a:cs typeface="+mn-cs"/>
                        </a:rPr>
                        <a:t> was mentioned by </a:t>
                      </a:r>
                      <a:r>
                        <a:rPr kumimoji="0" lang="pt-BR" sz="1000" b="1" i="0" u="none" strike="noStrike" kern="1200" cap="none" spc="0" normalizeH="0" baseline="0" noProof="0">
                          <a:ln>
                            <a:noFill/>
                          </a:ln>
                          <a:solidFill>
                            <a:prstClr val="black"/>
                          </a:solidFill>
                          <a:effectLst/>
                          <a:uLnTx/>
                          <a:uFillTx/>
                          <a:latin typeface="+mn-lt"/>
                          <a:ea typeface="+mn-ea"/>
                          <a:cs typeface="+mn-cs"/>
                        </a:rPr>
                        <a:t> @TheEnemyBR - 2018-10-09 18:00:51 </a:t>
                      </a:r>
                      <a:r>
                        <a:rPr kumimoji="0" lang="pt-BR" sz="1000" b="0" i="0" u="none" strike="noStrike" kern="1200" cap="none" spc="0" normalizeH="0" baseline="0" noProof="0">
                          <a:ln>
                            <a:noFill/>
                          </a:ln>
                          <a:solidFill>
                            <a:prstClr val="black"/>
                          </a:solidFill>
                          <a:effectLst/>
                          <a:uLnTx/>
                          <a:uFillTx/>
                          <a:latin typeface="+mn-lt"/>
                          <a:ea typeface="+mn-ea"/>
                          <a:cs typeface="+mn-cs"/>
                        </a:rPr>
                        <a:t>
 Vitória merecida! Depois de 30 horas de hackathon, a @ibmbrasil anunciou os três times vencedores da… https://t.co/f8Yoqx951D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222500793"/>
                  </a:ext>
                </a:extLst>
              </a:tr>
            </a:tbl>
          </a:graphicData>
        </a:graphic>
      </p:graphicFrame>
      <p:sp>
        <p:nvSpPr>
          <p:cNvPr id="4" name="Text Placeholder 3">
            <a:extLst>
              <a:ext uri="{FF2B5EF4-FFF2-40B4-BE49-F238E27FC236}">
                <a16:creationId xmlns:a16="http://schemas.microsoft.com/office/drawing/2014/main" id="{C08175CD-0D24-4220-80A1-ACCEBD8142D7}"/>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14695147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EA79B-F25B-4F52-8CAC-EA89904C976F}"/>
              </a:ext>
            </a:extLst>
          </p:cNvPr>
          <p:cNvSpPr>
            <a:spLocks noGrp="1"/>
          </p:cNvSpPr>
          <p:nvPr>
            <p:ph type="title"/>
          </p:nvPr>
        </p:nvSpPr>
        <p:spPr/>
        <p:txBody>
          <a:bodyPr/>
          <a:lstStyle/>
          <a:p>
            <a:r>
              <a:rPr lang="en-US"/>
              <a:t>Twitter Total Interactions | All Pages</a:t>
            </a:r>
          </a:p>
        </p:txBody>
      </p:sp>
      <p:graphicFrame>
        <p:nvGraphicFramePr>
          <p:cNvPr id="6" name="Chart Placeholder 5">
            <a:extLst>
              <a:ext uri="{FF2B5EF4-FFF2-40B4-BE49-F238E27FC236}">
                <a16:creationId xmlns:a16="http://schemas.microsoft.com/office/drawing/2014/main" id="{C8D9D2D9-D21F-4413-AA38-E668CB11D099}"/>
              </a:ext>
            </a:extLst>
          </p:cNvPr>
          <p:cNvGraphicFramePr>
            <a:graphicFrameLocks noGrp="1"/>
          </p:cNvGraphicFramePr>
          <p:nvPr>
            <p:ph type="chart" sz="quarter" idx="13"/>
            <p:extLst>
              <p:ext uri="{D42A27DB-BD31-4B8C-83A1-F6EECF244321}">
                <p14:modId xmlns:p14="http://schemas.microsoft.com/office/powerpoint/2010/main" val="27664369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8D23DC-5CF9-42E5-87A0-F5D9A51A18C6}"/>
              </a:ext>
            </a:extLst>
          </p:cNvPr>
          <p:cNvSpPr>
            <a:spLocks noGrp="1"/>
          </p:cNvSpPr>
          <p:nvPr>
            <p:ph type="body" sz="quarter" idx="14"/>
          </p:nvPr>
        </p:nvSpPr>
        <p:spPr/>
        <p:txBody>
          <a:bodyPr/>
          <a:lstStyle/>
          <a:p>
            <a:r>
              <a:rPr lang="en-US"/>
              <a:t>08/14/2018 - 10/15/2018</a:t>
            </a:r>
          </a:p>
        </p:txBody>
      </p:sp>
      <p:sp>
        <p:nvSpPr>
          <p:cNvPr id="5" name="Footer Placeholder 4">
            <a:extLst>
              <a:ext uri="{FF2B5EF4-FFF2-40B4-BE49-F238E27FC236}">
                <a16:creationId xmlns:a16="http://schemas.microsoft.com/office/drawing/2014/main" id="{0F2A0F58-9A73-4CB5-9D45-09A4DBA6C1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77787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58EB-A01C-4134-94D3-AE5CC358755D}"/>
              </a:ext>
            </a:extLst>
          </p:cNvPr>
          <p:cNvSpPr>
            <a:spLocks noGrp="1"/>
          </p:cNvSpPr>
          <p:nvPr>
            <p:ph type="title"/>
          </p:nvPr>
        </p:nvSpPr>
        <p:spPr/>
        <p:txBody>
          <a:bodyPr/>
          <a:lstStyle/>
          <a:p>
            <a:r>
              <a:rPr lang="en-US"/>
              <a:t>Twitter Interaction Rate By Weekday | All Pages</a:t>
            </a:r>
          </a:p>
        </p:txBody>
      </p:sp>
      <p:graphicFrame>
        <p:nvGraphicFramePr>
          <p:cNvPr id="6" name="Chart Placeholder 5">
            <a:extLst>
              <a:ext uri="{FF2B5EF4-FFF2-40B4-BE49-F238E27FC236}">
                <a16:creationId xmlns:a16="http://schemas.microsoft.com/office/drawing/2014/main" id="{6EE155CA-23D6-4FB1-B1C0-A6B37B961678}"/>
              </a:ext>
            </a:extLst>
          </p:cNvPr>
          <p:cNvGraphicFramePr>
            <a:graphicFrameLocks noGrp="1"/>
          </p:cNvGraphicFramePr>
          <p:nvPr>
            <p:ph type="chart" sz="quarter" idx="13"/>
            <p:extLst>
              <p:ext uri="{D42A27DB-BD31-4B8C-83A1-F6EECF244321}">
                <p14:modId xmlns:p14="http://schemas.microsoft.com/office/powerpoint/2010/main" val="696412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E161BE-56C7-43D6-BBD9-E837A50A6AAD}"/>
              </a:ext>
            </a:extLst>
          </p:cNvPr>
          <p:cNvSpPr>
            <a:spLocks noGrp="1"/>
          </p:cNvSpPr>
          <p:nvPr>
            <p:ph type="body" sz="quarter" idx="14"/>
          </p:nvPr>
        </p:nvSpPr>
        <p:spPr/>
        <p:txBody>
          <a:bodyPr/>
          <a:lstStyle/>
          <a:p>
            <a:r>
              <a:rPr lang="en-US"/>
              <a:t>08/14/2018 - 10/15/2018</a:t>
            </a:r>
          </a:p>
        </p:txBody>
      </p:sp>
      <p:sp>
        <p:nvSpPr>
          <p:cNvPr id="5" name="Footer Placeholder 4">
            <a:extLst>
              <a:ext uri="{FF2B5EF4-FFF2-40B4-BE49-F238E27FC236}">
                <a16:creationId xmlns:a16="http://schemas.microsoft.com/office/drawing/2014/main" id="{C627D520-87F3-42F9-9D25-9ADF6BD671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09011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F3645-34D7-4677-A799-FF604D15C74E}"/>
              </a:ext>
            </a:extLst>
          </p:cNvPr>
          <p:cNvSpPr>
            <a:spLocks noGrp="1"/>
          </p:cNvSpPr>
          <p:nvPr>
            <p:ph type="title"/>
          </p:nvPr>
        </p:nvSpPr>
        <p:spPr/>
        <p:txBody>
          <a:bodyPr/>
          <a:lstStyle/>
          <a:p>
            <a:r>
              <a:rPr lang="en-US"/>
              <a:t>LinkedIn Updates Table | All Pages - 1 of 5</a:t>
            </a:r>
          </a:p>
        </p:txBody>
      </p:sp>
      <p:graphicFrame>
        <p:nvGraphicFramePr>
          <p:cNvPr id="5" name="Table Placeholder 4">
            <a:extLst>
              <a:ext uri="{FF2B5EF4-FFF2-40B4-BE49-F238E27FC236}">
                <a16:creationId xmlns:a16="http://schemas.microsoft.com/office/drawing/2014/main" id="{F7067280-9E23-4DEB-90DE-D08CF2991F7B}"/>
              </a:ext>
            </a:extLst>
          </p:cNvPr>
          <p:cNvGraphicFramePr>
            <a:graphicFrameLocks noGrp="1"/>
          </p:cNvGraphicFramePr>
          <p:nvPr>
            <p:ph type="tbl" sz="quarter" idx="13"/>
            <p:extLst>
              <p:ext uri="{D42A27DB-BD31-4B8C-83A1-F6EECF244321}">
                <p14:modId xmlns:p14="http://schemas.microsoft.com/office/powerpoint/2010/main" val="192198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86865445"/>
                    </a:ext>
                  </a:extLst>
                </a:gridCol>
                <a:gridCol w="987552">
                  <a:extLst>
                    <a:ext uri="{9D8B030D-6E8A-4147-A177-3AD203B41FA5}">
                      <a16:colId xmlns:a16="http://schemas.microsoft.com/office/drawing/2014/main" val="256713578"/>
                    </a:ext>
                  </a:extLst>
                </a:gridCol>
                <a:gridCol w="987552">
                  <a:extLst>
                    <a:ext uri="{9D8B030D-6E8A-4147-A177-3AD203B41FA5}">
                      <a16:colId xmlns:a16="http://schemas.microsoft.com/office/drawing/2014/main" val="206842330"/>
                    </a:ext>
                  </a:extLst>
                </a:gridCol>
                <a:gridCol w="987552">
                  <a:extLst>
                    <a:ext uri="{9D8B030D-6E8A-4147-A177-3AD203B41FA5}">
                      <a16:colId xmlns:a16="http://schemas.microsoft.com/office/drawing/2014/main" val="873866080"/>
                    </a:ext>
                  </a:extLst>
                </a:gridCol>
                <a:gridCol w="987552">
                  <a:extLst>
                    <a:ext uri="{9D8B030D-6E8A-4147-A177-3AD203B41FA5}">
                      <a16:colId xmlns:a16="http://schemas.microsoft.com/office/drawing/2014/main" val="2413793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9067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 - 2018-10-14 10:30:24 </a:t>
                      </a:r>
                      <a:r>
                        <a:rPr kumimoji="0" lang="en-US" sz="1000" b="0" i="0" u="none" strike="noStrike" kern="1200" cap="none" spc="0" normalizeH="0" baseline="0" noProof="0">
                          <a:ln>
                            <a:noFill/>
                          </a:ln>
                          <a:solidFill>
                            <a:prstClr val="black"/>
                          </a:solidFill>
                          <a:effectLst/>
                          <a:uLnTx/>
                          <a:uFillTx/>
                          <a:latin typeface="+mn-lt"/>
                          <a:ea typeface="+mn-ea"/>
                          <a:cs typeface="+mn-cs"/>
                        </a:rPr>
                        <a:t>
  Want to create your own personalized virtual TJBot? Don’t miss the chance and head to #IBMatGITEX for the amazing experience. #GITEX2018 
https://ibm.biz/BdYVaE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75825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 - 2018-10-14 06:45:39 </a:t>
                      </a:r>
                      <a:r>
                        <a:rPr kumimoji="0" lang="en-US" sz="1000" b="0" i="0" u="none" strike="noStrike" kern="1200" cap="none" spc="0" normalizeH="0" baseline="0" noProof="0">
                          <a:ln>
                            <a:noFill/>
                          </a:ln>
                          <a:solidFill>
                            <a:prstClr val="black"/>
                          </a:solidFill>
                          <a:effectLst/>
                          <a:uLnTx/>
                          <a:uFillTx/>
                          <a:latin typeface="+mn-lt"/>
                          <a:ea typeface="+mn-ea"/>
                          <a:cs typeface="+mn-cs"/>
                        </a:rPr>
                        <a:t>
  Want to track your trade in a fun way using Blockchain? Join us at #IBMatGITEX and be amazed #GITEX2018.
https://ibm.biz/BdYVaE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63662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 - 2018-10-14 06:05:35 </a:t>
                      </a:r>
                      <a:r>
                        <a:rPr kumimoji="0" lang="en-US" sz="1000" b="0" i="0" u="none" strike="noStrike" kern="1200" cap="none" spc="0" normalizeH="0" baseline="0" noProof="0">
                          <a:ln>
                            <a:noFill/>
                          </a:ln>
                          <a:solidFill>
                            <a:prstClr val="black"/>
                          </a:solidFill>
                          <a:effectLst/>
                          <a:uLnTx/>
                          <a:uFillTx/>
                          <a:latin typeface="+mn-lt"/>
                          <a:ea typeface="+mn-ea"/>
                          <a:cs typeface="+mn-cs"/>
                        </a:rPr>
                        <a:t>
  Meet the IBM Power Systems server family for evolving workload and IT environments.
https://ibm.co/2zL5NCw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86019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Deloitte - 2018-10-13 18:16:00 </a:t>
                      </a:r>
                      <a:r>
                        <a:rPr kumimoji="0" lang="en-US" sz="1000" b="0" i="0" u="none" strike="noStrike" kern="1200" cap="none" spc="0" normalizeH="0" baseline="0" noProof="0">
                          <a:ln>
                            <a:noFill/>
                          </a:ln>
                          <a:solidFill>
                            <a:prstClr val="black"/>
                          </a:solidFill>
                          <a:effectLst/>
                          <a:uLnTx/>
                          <a:uFillTx/>
                          <a:latin typeface="+mn-lt"/>
                          <a:ea typeface="+mn-ea"/>
                          <a:cs typeface="+mn-cs"/>
                        </a:rPr>
                        <a:t>
  CEO- and board-level alignment are crucial to successful risk management. Our 2018 CEO and Board Risk Management Survey, “Illuminating a path forward on strategic risk,” explores how priorities are aligning to strategy. #Csuite #CEO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56714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Deloitte - 2018-10-13 17:31:40 </a:t>
                      </a:r>
                      <a:r>
                        <a:rPr kumimoji="0" lang="en-US" sz="1000" b="0" i="0" u="none" strike="noStrike" kern="1200" cap="none" spc="0" normalizeH="0" baseline="0" noProof="0">
                          <a:ln>
                            <a:noFill/>
                          </a:ln>
                          <a:solidFill>
                            <a:prstClr val="black"/>
                          </a:solidFill>
                          <a:effectLst/>
                          <a:uLnTx/>
                          <a:uFillTx/>
                          <a:latin typeface="+mn-lt"/>
                          <a:ea typeface="+mn-ea"/>
                          <a:cs typeface="+mn-cs"/>
                        </a:rPr>
                        <a:t>
  Physicians remain skeptical that EHRs can help them do their jobs. Our survey uncovers pain points that need to be addressed.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01629657"/>
                  </a:ext>
                </a:extLst>
              </a:tr>
            </a:tbl>
          </a:graphicData>
        </a:graphic>
      </p:graphicFrame>
      <p:sp>
        <p:nvSpPr>
          <p:cNvPr id="4" name="Text Placeholder 3">
            <a:extLst>
              <a:ext uri="{FF2B5EF4-FFF2-40B4-BE49-F238E27FC236}">
                <a16:creationId xmlns:a16="http://schemas.microsoft.com/office/drawing/2014/main" id="{6C328ADD-8A9A-495C-9C26-DF3ABA28346D}"/>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24566636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58450-4A3F-49CB-9E0A-79F899A60591}"/>
              </a:ext>
            </a:extLst>
          </p:cNvPr>
          <p:cNvSpPr>
            <a:spLocks noGrp="1"/>
          </p:cNvSpPr>
          <p:nvPr>
            <p:ph type="title"/>
          </p:nvPr>
        </p:nvSpPr>
        <p:spPr/>
        <p:txBody>
          <a:bodyPr/>
          <a:lstStyle/>
          <a:p>
            <a:r>
              <a:rPr lang="en-US"/>
              <a:t>LinkedIn Updates Table | All Pages - 2 of 5</a:t>
            </a:r>
          </a:p>
        </p:txBody>
      </p:sp>
      <p:graphicFrame>
        <p:nvGraphicFramePr>
          <p:cNvPr id="5" name="Table Placeholder 4">
            <a:extLst>
              <a:ext uri="{FF2B5EF4-FFF2-40B4-BE49-F238E27FC236}">
                <a16:creationId xmlns:a16="http://schemas.microsoft.com/office/drawing/2014/main" id="{934AB438-4089-462C-9EA0-617A75269047}"/>
              </a:ext>
            </a:extLst>
          </p:cNvPr>
          <p:cNvGraphicFramePr>
            <a:graphicFrameLocks noGrp="1"/>
          </p:cNvGraphicFramePr>
          <p:nvPr>
            <p:ph type="tbl" sz="quarter" idx="13"/>
            <p:extLst>
              <p:ext uri="{D42A27DB-BD31-4B8C-83A1-F6EECF244321}">
                <p14:modId xmlns:p14="http://schemas.microsoft.com/office/powerpoint/2010/main" val="4078226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85120918"/>
                    </a:ext>
                  </a:extLst>
                </a:gridCol>
                <a:gridCol w="987552">
                  <a:extLst>
                    <a:ext uri="{9D8B030D-6E8A-4147-A177-3AD203B41FA5}">
                      <a16:colId xmlns:a16="http://schemas.microsoft.com/office/drawing/2014/main" val="550771524"/>
                    </a:ext>
                  </a:extLst>
                </a:gridCol>
                <a:gridCol w="987552">
                  <a:extLst>
                    <a:ext uri="{9D8B030D-6E8A-4147-A177-3AD203B41FA5}">
                      <a16:colId xmlns:a16="http://schemas.microsoft.com/office/drawing/2014/main" val="1592329505"/>
                    </a:ext>
                  </a:extLst>
                </a:gridCol>
                <a:gridCol w="987552">
                  <a:extLst>
                    <a:ext uri="{9D8B030D-6E8A-4147-A177-3AD203B41FA5}">
                      <a16:colId xmlns:a16="http://schemas.microsoft.com/office/drawing/2014/main" val="3729384342"/>
                    </a:ext>
                  </a:extLst>
                </a:gridCol>
                <a:gridCol w="987552">
                  <a:extLst>
                    <a:ext uri="{9D8B030D-6E8A-4147-A177-3AD203B41FA5}">
                      <a16:colId xmlns:a16="http://schemas.microsoft.com/office/drawing/2014/main" val="2002673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6899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Deloitte - 2018-10-13 16:29:03 </a:t>
                      </a:r>
                      <a:r>
                        <a:rPr kumimoji="0" lang="en-US" sz="1000" b="0" i="0" u="none" strike="noStrike" kern="1200" cap="none" spc="0" normalizeH="0" baseline="0" noProof="0">
                          <a:ln>
                            <a:noFill/>
                          </a:ln>
                          <a:solidFill>
                            <a:prstClr val="black"/>
                          </a:solidFill>
                          <a:effectLst/>
                          <a:uLnTx/>
                          <a:uFillTx/>
                          <a:latin typeface="+mn-lt"/>
                          <a:ea typeface="+mn-ea"/>
                          <a:cs typeface="+mn-cs"/>
                        </a:rPr>
                        <a:t>
  Help us uncover the 2019 HR and talent trends shaping the social enterprise by taking the Global Human Capital Trends survey.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884469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Deloitte - 2018-10-13 16:27:59 </a:t>
                      </a:r>
                      <a:r>
                        <a:rPr kumimoji="0" lang="en-US" sz="1000" b="0" i="0" u="none" strike="noStrike" kern="1200" cap="none" spc="0" normalizeH="0" baseline="0" noProof="0">
                          <a:ln>
                            <a:noFill/>
                          </a:ln>
                          <a:solidFill>
                            <a:prstClr val="black"/>
                          </a:solidFill>
                          <a:effectLst/>
                          <a:uLnTx/>
                          <a:uFillTx/>
                          <a:latin typeface="+mn-lt"/>
                          <a:ea typeface="+mn-ea"/>
                          <a:cs typeface="+mn-cs"/>
                        </a:rPr>
                        <a:t>
  Help us uncover the 2019 HR and talent trends shaping the social enterprise by taking the Global Human Capital Trends survey.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17756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Deloitte - 2018-10-13 16:27:14 </a:t>
                      </a:r>
                      <a:r>
                        <a:rPr kumimoji="0" lang="en-US" sz="1000" b="0" i="0" u="none" strike="noStrike" kern="1200" cap="none" spc="0" normalizeH="0" baseline="0" noProof="0">
                          <a:ln>
                            <a:noFill/>
                          </a:ln>
                          <a:solidFill>
                            <a:prstClr val="black"/>
                          </a:solidFill>
                          <a:effectLst/>
                          <a:uLnTx/>
                          <a:uFillTx/>
                          <a:latin typeface="+mn-lt"/>
                          <a:ea typeface="+mn-ea"/>
                          <a:cs typeface="+mn-cs"/>
                        </a:rPr>
                        <a:t>
  We want to hear from YOU! Share your perspectives on the top HR and talent trends shaping the social enterprise.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809056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Deloitte - 2018-10-13 16:26:04 </a:t>
                      </a:r>
                      <a:r>
                        <a:rPr kumimoji="0" lang="en-US" sz="1000" b="0" i="0" u="none" strike="noStrike" kern="1200" cap="none" spc="0" normalizeH="0" baseline="0" noProof="0">
                          <a:ln>
                            <a:noFill/>
                          </a:ln>
                          <a:solidFill>
                            <a:prstClr val="black"/>
                          </a:solidFill>
                          <a:effectLst/>
                          <a:uLnTx/>
                          <a:uFillTx/>
                          <a:latin typeface="+mn-lt"/>
                          <a:ea typeface="+mn-ea"/>
                          <a:cs typeface="+mn-cs"/>
                        </a:rPr>
                        <a:t>
  Help us uncover the 2019 HR and talent trends shaping the social enterprise by taking the Global Human Capital Trends survey.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85143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Deloitte - 2018-10-13 16:25:18 </a:t>
                      </a:r>
                      <a:r>
                        <a:rPr kumimoji="0" lang="en-US" sz="1000" b="0" i="0" u="none" strike="noStrike" kern="1200" cap="none" spc="0" normalizeH="0" baseline="0" noProof="0">
                          <a:ln>
                            <a:noFill/>
                          </a:ln>
                          <a:solidFill>
                            <a:prstClr val="black"/>
                          </a:solidFill>
                          <a:effectLst/>
                          <a:uLnTx/>
                          <a:uFillTx/>
                          <a:latin typeface="+mn-lt"/>
                          <a:ea typeface="+mn-ea"/>
                          <a:cs typeface="+mn-cs"/>
                        </a:rPr>
                        <a:t>
  Which HR and talent trends will shape the social enterprise in 2019? Participate in our Global Human Capital Trends survey to find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36114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Deloitte - 2018-10-13 14:55:00 </a:t>
                      </a:r>
                      <a:r>
                        <a:rPr kumimoji="0" lang="en-US" sz="1000" b="0" i="0" u="none" strike="noStrike" kern="1200" cap="none" spc="0" normalizeH="0" baseline="0" noProof="0">
                          <a:ln>
                            <a:noFill/>
                          </a:ln>
                          <a:solidFill>
                            <a:prstClr val="black"/>
                          </a:solidFill>
                          <a:effectLst/>
                          <a:uLnTx/>
                          <a:uFillTx/>
                          <a:latin typeface="+mn-lt"/>
                          <a:ea typeface="+mn-ea"/>
                          <a:cs typeface="+mn-cs"/>
                        </a:rPr>
                        <a:t>
  Volunteering has a positive impact on job performance and workers are looking for these types of opportunities from their employers. Learn how transformative volunteering can affect your organization.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16456940"/>
                  </a:ext>
                </a:extLst>
              </a:tr>
            </a:tbl>
          </a:graphicData>
        </a:graphic>
      </p:graphicFrame>
      <p:sp>
        <p:nvSpPr>
          <p:cNvPr id="4" name="Text Placeholder 3">
            <a:extLst>
              <a:ext uri="{FF2B5EF4-FFF2-40B4-BE49-F238E27FC236}">
                <a16:creationId xmlns:a16="http://schemas.microsoft.com/office/drawing/2014/main" id="{12C92052-61A4-4465-B43D-7198034F3DB4}"/>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23379323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0A82C-9B55-441C-8714-48CEFDD2B991}"/>
              </a:ext>
            </a:extLst>
          </p:cNvPr>
          <p:cNvSpPr>
            <a:spLocks noGrp="1"/>
          </p:cNvSpPr>
          <p:nvPr>
            <p:ph type="title"/>
          </p:nvPr>
        </p:nvSpPr>
        <p:spPr/>
        <p:txBody>
          <a:bodyPr/>
          <a:lstStyle/>
          <a:p>
            <a:r>
              <a:rPr lang="en-US"/>
              <a:t>LinkedIn Updates Table | All Pages - 3 of 5</a:t>
            </a:r>
          </a:p>
        </p:txBody>
      </p:sp>
      <p:graphicFrame>
        <p:nvGraphicFramePr>
          <p:cNvPr id="5" name="Table Placeholder 4">
            <a:extLst>
              <a:ext uri="{FF2B5EF4-FFF2-40B4-BE49-F238E27FC236}">
                <a16:creationId xmlns:a16="http://schemas.microsoft.com/office/drawing/2014/main" id="{3B62D845-66DD-421B-A01D-60475E762BC2}"/>
              </a:ext>
            </a:extLst>
          </p:cNvPr>
          <p:cNvGraphicFramePr>
            <a:graphicFrameLocks noGrp="1"/>
          </p:cNvGraphicFramePr>
          <p:nvPr>
            <p:ph type="tbl" sz="quarter" idx="13"/>
            <p:extLst>
              <p:ext uri="{D42A27DB-BD31-4B8C-83A1-F6EECF244321}">
                <p14:modId xmlns:p14="http://schemas.microsoft.com/office/powerpoint/2010/main" val="4127824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41261494"/>
                    </a:ext>
                  </a:extLst>
                </a:gridCol>
                <a:gridCol w="987552">
                  <a:extLst>
                    <a:ext uri="{9D8B030D-6E8A-4147-A177-3AD203B41FA5}">
                      <a16:colId xmlns:a16="http://schemas.microsoft.com/office/drawing/2014/main" val="1206320001"/>
                    </a:ext>
                  </a:extLst>
                </a:gridCol>
                <a:gridCol w="987552">
                  <a:extLst>
                    <a:ext uri="{9D8B030D-6E8A-4147-A177-3AD203B41FA5}">
                      <a16:colId xmlns:a16="http://schemas.microsoft.com/office/drawing/2014/main" val="3606436016"/>
                    </a:ext>
                  </a:extLst>
                </a:gridCol>
                <a:gridCol w="987552">
                  <a:extLst>
                    <a:ext uri="{9D8B030D-6E8A-4147-A177-3AD203B41FA5}">
                      <a16:colId xmlns:a16="http://schemas.microsoft.com/office/drawing/2014/main" val="4069425567"/>
                    </a:ext>
                  </a:extLst>
                </a:gridCol>
                <a:gridCol w="987552">
                  <a:extLst>
                    <a:ext uri="{9D8B030D-6E8A-4147-A177-3AD203B41FA5}">
                      <a16:colId xmlns:a16="http://schemas.microsoft.com/office/drawing/2014/main" val="3499353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8505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Deloitte - 2018-10-13 11:45:00 </a:t>
                      </a:r>
                      <a:r>
                        <a:rPr kumimoji="0" lang="en-US" sz="1000" b="0" i="0" u="none" strike="noStrike" kern="1200" cap="none" spc="0" normalizeH="0" baseline="0" noProof="0">
                          <a:ln>
                            <a:noFill/>
                          </a:ln>
                          <a:solidFill>
                            <a:prstClr val="black"/>
                          </a:solidFill>
                          <a:effectLst/>
                          <a:uLnTx/>
                          <a:uFillTx/>
                          <a:latin typeface="+mn-lt"/>
                          <a:ea typeface="+mn-ea"/>
                          <a:cs typeface="+mn-cs"/>
                        </a:rPr>
                        <a:t>
  How can you best manage your franchisee relationship?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53823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Deloitte - 2018-10-13 09:35:00 </a:t>
                      </a:r>
                      <a:r>
                        <a:rPr kumimoji="0" lang="en-US" sz="1000" b="0" i="0" u="none" strike="noStrike" kern="1200" cap="none" spc="0" normalizeH="0" baseline="0" noProof="0">
                          <a:ln>
                            <a:noFill/>
                          </a:ln>
                          <a:solidFill>
                            <a:prstClr val="black"/>
                          </a:solidFill>
                          <a:effectLst/>
                          <a:uLnTx/>
                          <a:uFillTx/>
                          <a:latin typeface="+mn-lt"/>
                          <a:ea typeface="+mn-ea"/>
                          <a:cs typeface="+mn-cs"/>
                        </a:rPr>
                        <a:t>
  Our latest Industry 4.0 report explores 'The supply chain paradox,' and what digital organizations can do to resolve it and bolster the role of the Chief Supply Chain Officer (CSCO). #Industry40 https://deloi.tt/2A2qKZQ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90407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Deloitte - 2018-10-12 23:50:00 </a:t>
                      </a:r>
                      <a:r>
                        <a:rPr kumimoji="0" lang="en-US" sz="1000" b="0" i="0" u="none" strike="noStrike" kern="1200" cap="none" spc="0" normalizeH="0" baseline="0" noProof="0">
                          <a:ln>
                            <a:noFill/>
                          </a:ln>
                          <a:solidFill>
                            <a:prstClr val="black"/>
                          </a:solidFill>
                          <a:effectLst/>
                          <a:uLnTx/>
                          <a:uFillTx/>
                          <a:latin typeface="+mn-lt"/>
                          <a:ea typeface="+mn-ea"/>
                          <a:cs typeface="+mn-cs"/>
                        </a:rPr>
                        <a:t>
  At Deloitte, we aim to make a difference and do our part to better our communities. #DeloitteCareers https://deloi.tt/2ND1ZHa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44424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Deloitte - 2018-10-12 16:03:00 </a:t>
                      </a:r>
                      <a:r>
                        <a:rPr kumimoji="0" lang="en-US" sz="1000" b="0" i="0" u="none" strike="noStrike" kern="1200" cap="none" spc="0" normalizeH="0" baseline="0" noProof="0">
                          <a:ln>
                            <a:noFill/>
                          </a:ln>
                          <a:solidFill>
                            <a:prstClr val="black"/>
                          </a:solidFill>
                          <a:effectLst/>
                          <a:uLnTx/>
                          <a:uFillTx/>
                          <a:latin typeface="+mn-lt"/>
                          <a:ea typeface="+mn-ea"/>
                          <a:cs typeface="+mn-cs"/>
                        </a:rPr>
                        <a:t>
  Not just another webcast! Register today for an interactive virtual event featuring authors of the latest book on Business Chemistry. #leadership #teamwork #businesschemistry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37092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CI&amp;T - 2018-10-12 14:50:40 </a:t>
                      </a:r>
                      <a:r>
                        <a:rPr kumimoji="0" lang="en-US" sz="1000" b="0" i="0" u="none" strike="noStrike" kern="1200" cap="none" spc="0" normalizeH="0" baseline="0" noProof="0">
                          <a:ln>
                            <a:noFill/>
                          </a:ln>
                          <a:solidFill>
                            <a:prstClr val="black"/>
                          </a:solidFill>
                          <a:effectLst/>
                          <a:uLnTx/>
                          <a:uFillTx/>
                          <a:latin typeface="+mn-lt"/>
                          <a:ea typeface="+mn-ea"/>
                          <a:cs typeface="+mn-cs"/>
                        </a:rPr>
                        <a:t>
  The time to migrate to #MultiCloud is now. Explore our best practices and talk to our experts to build a plan that fits your business: http://bit.ly/2CbXZLK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87553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CI&amp;T - 2018-10-12 14:32:14 </a:t>
                      </a:r>
                      <a:r>
                        <a:rPr kumimoji="0" lang="en-US" sz="1000" b="0" i="0" u="none" strike="noStrike" kern="1200" cap="none" spc="0" normalizeH="0" baseline="0" noProof="0">
                          <a:ln>
                            <a:noFill/>
                          </a:ln>
                          <a:solidFill>
                            <a:prstClr val="black"/>
                          </a:solidFill>
                          <a:effectLst/>
                          <a:uLnTx/>
                          <a:uFillTx/>
                          <a:latin typeface="+mn-lt"/>
                          <a:ea typeface="+mn-ea"/>
                          <a:cs typeface="+mn-cs"/>
                        </a:rPr>
                        <a:t>
  Are you ready to compete in the #MultiCloud world? Take action today and leverage our #BestPractices to get ahead: http://bit.ly/2CbXZLK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00755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Deloitte - 2018-10-12 14:17:32 </a:t>
                      </a:r>
                      <a:r>
                        <a:rPr kumimoji="0" lang="en-US" sz="1000" b="0" i="0" u="none" strike="noStrike" kern="1200" cap="none" spc="0" normalizeH="0" baseline="0" noProof="0">
                          <a:ln>
                            <a:noFill/>
                          </a:ln>
                          <a:solidFill>
                            <a:prstClr val="black"/>
                          </a:solidFill>
                          <a:effectLst/>
                          <a:uLnTx/>
                          <a:uFillTx/>
                          <a:latin typeface="+mn-lt"/>
                          <a:ea typeface="+mn-ea"/>
                          <a:cs typeface="+mn-cs"/>
                        </a:rPr>
                        <a:t>
  Discover how through our expanded relationship with Equus we will transform global talent mobility management. https://deloi.tt/2OTYd0P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06221533"/>
                  </a:ext>
                </a:extLst>
              </a:tr>
            </a:tbl>
          </a:graphicData>
        </a:graphic>
      </p:graphicFrame>
      <p:sp>
        <p:nvSpPr>
          <p:cNvPr id="4" name="Text Placeholder 3">
            <a:extLst>
              <a:ext uri="{FF2B5EF4-FFF2-40B4-BE49-F238E27FC236}">
                <a16:creationId xmlns:a16="http://schemas.microsoft.com/office/drawing/2014/main" id="{375C29F2-A442-4EC0-A233-0AD4498B43E6}"/>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24592283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F9D2E-9F2D-464E-A926-6299D5EE7935}"/>
              </a:ext>
            </a:extLst>
          </p:cNvPr>
          <p:cNvSpPr>
            <a:spLocks noGrp="1"/>
          </p:cNvSpPr>
          <p:nvPr>
            <p:ph type="title"/>
          </p:nvPr>
        </p:nvSpPr>
        <p:spPr/>
        <p:txBody>
          <a:bodyPr/>
          <a:lstStyle/>
          <a:p>
            <a:r>
              <a:rPr lang="en-US"/>
              <a:t>LinkedIn Updates Table | All Pages - 4 of 5</a:t>
            </a:r>
          </a:p>
        </p:txBody>
      </p:sp>
      <p:graphicFrame>
        <p:nvGraphicFramePr>
          <p:cNvPr id="5" name="Table Placeholder 4">
            <a:extLst>
              <a:ext uri="{FF2B5EF4-FFF2-40B4-BE49-F238E27FC236}">
                <a16:creationId xmlns:a16="http://schemas.microsoft.com/office/drawing/2014/main" id="{A22DA421-AEFD-42AC-BD4A-801CAB545041}"/>
              </a:ext>
            </a:extLst>
          </p:cNvPr>
          <p:cNvGraphicFramePr>
            <a:graphicFrameLocks noGrp="1"/>
          </p:cNvGraphicFramePr>
          <p:nvPr>
            <p:ph type="tbl" sz="quarter" idx="13"/>
            <p:extLst>
              <p:ext uri="{D42A27DB-BD31-4B8C-83A1-F6EECF244321}">
                <p14:modId xmlns:p14="http://schemas.microsoft.com/office/powerpoint/2010/main" val="264498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50140949"/>
                    </a:ext>
                  </a:extLst>
                </a:gridCol>
                <a:gridCol w="987552">
                  <a:extLst>
                    <a:ext uri="{9D8B030D-6E8A-4147-A177-3AD203B41FA5}">
                      <a16:colId xmlns:a16="http://schemas.microsoft.com/office/drawing/2014/main" val="1808042234"/>
                    </a:ext>
                  </a:extLst>
                </a:gridCol>
                <a:gridCol w="987552">
                  <a:extLst>
                    <a:ext uri="{9D8B030D-6E8A-4147-A177-3AD203B41FA5}">
                      <a16:colId xmlns:a16="http://schemas.microsoft.com/office/drawing/2014/main" val="4225284422"/>
                    </a:ext>
                  </a:extLst>
                </a:gridCol>
                <a:gridCol w="987552">
                  <a:extLst>
                    <a:ext uri="{9D8B030D-6E8A-4147-A177-3AD203B41FA5}">
                      <a16:colId xmlns:a16="http://schemas.microsoft.com/office/drawing/2014/main" val="3773605397"/>
                    </a:ext>
                  </a:extLst>
                </a:gridCol>
                <a:gridCol w="987552">
                  <a:extLst>
                    <a:ext uri="{9D8B030D-6E8A-4147-A177-3AD203B41FA5}">
                      <a16:colId xmlns:a16="http://schemas.microsoft.com/office/drawing/2014/main" val="3533544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4128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 - 2018-10-12 12:19:01 </a:t>
                      </a:r>
                      <a:r>
                        <a:rPr kumimoji="0" lang="en-US" sz="1000" b="0" i="0" u="none" strike="noStrike" kern="1200" cap="none" spc="0" normalizeH="0" baseline="0" noProof="0">
                          <a:ln>
                            <a:noFill/>
                          </a:ln>
                          <a:solidFill>
                            <a:prstClr val="black"/>
                          </a:solidFill>
                          <a:effectLst/>
                          <a:uLnTx/>
                          <a:uFillTx/>
                          <a:latin typeface="+mn-lt"/>
                          <a:ea typeface="+mn-ea"/>
                          <a:cs typeface="+mn-cs"/>
                        </a:rPr>
                        <a:t>
  Interview with Ginni Rometty — Vibrancy and energy thrive at the intersection of business &amp; technology http://bit.ly/2PvLWg7 #IBM #Cloud #AI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71583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 - 2018-10-12 12:00:01 </a:t>
                      </a:r>
                      <a:r>
                        <a:rPr kumimoji="0" lang="en-US" sz="1000" b="0" i="0" u="none" strike="noStrike" kern="1200" cap="none" spc="0" normalizeH="0" baseline="0" noProof="0">
                          <a:ln>
                            <a:noFill/>
                          </a:ln>
                          <a:solidFill>
                            <a:prstClr val="black"/>
                          </a:solidFill>
                          <a:effectLst/>
                          <a:uLnTx/>
                          <a:uFillTx/>
                          <a:latin typeface="+mn-lt"/>
                          <a:ea typeface="+mn-ea"/>
                          <a:cs typeface="+mn-cs"/>
                        </a:rPr>
                        <a:t>
  Co se učí finanční organizace od Digital Reinvention? Zjišťovali jsme od více než 500 CFO.
#Iweekendstudy #IBVstudy #finance #DigitalReinvention #banking https://lnkd.in/gZqJqPc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32882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IBM - 2018-10-12 12:00:01 </a:t>
                      </a:r>
                      <a:r>
                        <a:rPr kumimoji="0" lang="en-US" sz="1000" b="0" i="0" u="none" strike="noStrike" kern="1200" cap="none" spc="0" normalizeH="0" baseline="0" noProof="0">
                          <a:ln>
                            <a:noFill/>
                          </a:ln>
                          <a:solidFill>
                            <a:prstClr val="black"/>
                          </a:solidFill>
                          <a:effectLst/>
                          <a:uLnTx/>
                          <a:uFillTx/>
                          <a:latin typeface="+mn-lt"/>
                          <a:ea typeface="+mn-ea"/>
                          <a:cs typeface="+mn-cs"/>
                        </a:rPr>
                        <a:t>
  Čo sa učia finančné organizácie od Digital Reinvention? Zisťovali sme od viac ako 500 CFO.
#Iweekendstudy #IBVstudy #finance #DigitalReinvention https://lnkd.in/gZqJqPc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87653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CI&amp;T - 2018-10-12 11:09:09 </a:t>
                      </a:r>
                      <a:r>
                        <a:rPr kumimoji="0" lang="en-US" sz="1000" b="0" i="0" u="none" strike="noStrike" kern="1200" cap="none" spc="0" normalizeH="0" baseline="0" noProof="0">
                          <a:ln>
                            <a:noFill/>
                          </a:ln>
                          <a:solidFill>
                            <a:prstClr val="black"/>
                          </a:solidFill>
                          <a:effectLst/>
                          <a:uLnTx/>
                          <a:uFillTx/>
                          <a:latin typeface="+mn-lt"/>
                          <a:ea typeface="+mn-ea"/>
                          <a:cs typeface="+mn-cs"/>
                        </a:rPr>
                        <a:t>
  Who’s ready for Lisbon? 🙋We’ll be at Web Summit and Corporate Innovation Summit again this year and we’d love to connect with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41927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IBM - 2018-10-12 10:42:37 </a:t>
                      </a:r>
                      <a:r>
                        <a:rPr kumimoji="0" lang="fr-FR" sz="1000" b="0" i="0" u="none" strike="noStrike" kern="1200" cap="none" spc="0" normalizeH="0" baseline="0" noProof="0">
                          <a:ln>
                            <a:noFill/>
                          </a:ln>
                          <a:solidFill>
                            <a:prstClr val="black"/>
                          </a:solidFill>
                          <a:effectLst/>
                          <a:uLnTx/>
                          <a:uFillTx/>
                          <a:latin typeface="+mn-lt"/>
                          <a:ea typeface="+mn-ea"/>
                          <a:cs typeface="+mn-cs"/>
                        </a:rPr>
                        <a:t>
  Découvrez dix bonnes raisons d’exécuter les charges de travail VMware sur IBM Cloud. Lire le Blog : http://ibm.biz/BdYARv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71200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IBM - 2018-10-12 10:22:03 </a:t>
                      </a:r>
                      <a:r>
                        <a:rPr kumimoji="0" lang="de-DE" sz="1000" b="0" i="0" u="none" strike="noStrike" kern="1200" cap="none" spc="0" normalizeH="0" baseline="0" noProof="0">
                          <a:ln>
                            <a:noFill/>
                          </a:ln>
                          <a:solidFill>
                            <a:prstClr val="black"/>
                          </a:solidFill>
                          <a:effectLst/>
                          <a:uLnTx/>
                          <a:uFillTx/>
                          <a:latin typeface="+mn-lt"/>
                          <a:ea typeface="+mn-ea"/>
                          <a:cs typeface="+mn-cs"/>
                        </a:rPr>
                        <a:t>
  Wie wird Ihr #Leasing Geschäft von den neuen Leasing Standards nach IFRS 16 beeinflusst? Sehen Sie sich das Webinar an: http://ibm.biz/BdYKd8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32629545"/>
                  </a:ext>
                </a:extLst>
              </a:tr>
            </a:tbl>
          </a:graphicData>
        </a:graphic>
      </p:graphicFrame>
      <p:sp>
        <p:nvSpPr>
          <p:cNvPr id="4" name="Text Placeholder 3">
            <a:extLst>
              <a:ext uri="{FF2B5EF4-FFF2-40B4-BE49-F238E27FC236}">
                <a16:creationId xmlns:a16="http://schemas.microsoft.com/office/drawing/2014/main" id="{A131AD2F-AEDE-413D-8FD7-B92584973511}"/>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37995682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76AA4-5875-4E49-AE63-CB85EFBED5A6}"/>
              </a:ext>
            </a:extLst>
          </p:cNvPr>
          <p:cNvSpPr>
            <a:spLocks noGrp="1"/>
          </p:cNvSpPr>
          <p:nvPr>
            <p:ph type="title"/>
          </p:nvPr>
        </p:nvSpPr>
        <p:spPr/>
        <p:txBody>
          <a:bodyPr/>
          <a:lstStyle/>
          <a:p>
            <a:r>
              <a:rPr lang="en-US"/>
              <a:t>LinkedIn Updates Table | All Pages - 5 of 5</a:t>
            </a:r>
          </a:p>
        </p:txBody>
      </p:sp>
      <p:graphicFrame>
        <p:nvGraphicFramePr>
          <p:cNvPr id="5" name="Table Placeholder 4">
            <a:extLst>
              <a:ext uri="{FF2B5EF4-FFF2-40B4-BE49-F238E27FC236}">
                <a16:creationId xmlns:a16="http://schemas.microsoft.com/office/drawing/2014/main" id="{8C92017D-CB10-4D26-8E42-2D2D5985ABEA}"/>
              </a:ext>
            </a:extLst>
          </p:cNvPr>
          <p:cNvGraphicFramePr>
            <a:graphicFrameLocks noGrp="1"/>
          </p:cNvGraphicFramePr>
          <p:nvPr>
            <p:ph type="tbl" sz="quarter" idx="13"/>
            <p:extLst>
              <p:ext uri="{D42A27DB-BD31-4B8C-83A1-F6EECF244321}">
                <p14:modId xmlns:p14="http://schemas.microsoft.com/office/powerpoint/2010/main" val="648136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02858199"/>
                    </a:ext>
                  </a:extLst>
                </a:gridCol>
                <a:gridCol w="987552">
                  <a:extLst>
                    <a:ext uri="{9D8B030D-6E8A-4147-A177-3AD203B41FA5}">
                      <a16:colId xmlns:a16="http://schemas.microsoft.com/office/drawing/2014/main" val="2335242223"/>
                    </a:ext>
                  </a:extLst>
                </a:gridCol>
                <a:gridCol w="987552">
                  <a:extLst>
                    <a:ext uri="{9D8B030D-6E8A-4147-A177-3AD203B41FA5}">
                      <a16:colId xmlns:a16="http://schemas.microsoft.com/office/drawing/2014/main" val="1833242756"/>
                    </a:ext>
                  </a:extLst>
                </a:gridCol>
                <a:gridCol w="987552">
                  <a:extLst>
                    <a:ext uri="{9D8B030D-6E8A-4147-A177-3AD203B41FA5}">
                      <a16:colId xmlns:a16="http://schemas.microsoft.com/office/drawing/2014/main" val="2820060001"/>
                    </a:ext>
                  </a:extLst>
                </a:gridCol>
                <a:gridCol w="987552">
                  <a:extLst>
                    <a:ext uri="{9D8B030D-6E8A-4147-A177-3AD203B41FA5}">
                      <a16:colId xmlns:a16="http://schemas.microsoft.com/office/drawing/2014/main" val="3238249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8504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IBM - 2018-10-12 10:19:01 </a:t>
                      </a:r>
                      <a:r>
                        <a:rPr kumimoji="0" lang="de-DE" sz="1000" b="0" i="0" u="none" strike="noStrike" kern="1200" cap="none" spc="0" normalizeH="0" baseline="0" noProof="0">
                          <a:ln>
                            <a:noFill/>
                          </a:ln>
                          <a:solidFill>
                            <a:prstClr val="black"/>
                          </a:solidFill>
                          <a:effectLst/>
                          <a:uLnTx/>
                          <a:uFillTx/>
                          <a:latin typeface="+mn-lt"/>
                          <a:ea typeface="+mn-ea"/>
                          <a:cs typeface="+mn-cs"/>
                        </a:rPr>
                        <a:t>
  Die Datenflut, effiziente Arbeitsabläufe und gesetzliche Auflagen stellen den Öffentlichen Sektor vor große Herausforderungen. https://lnkd.in/dNk-4vp]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20791619"/>
                  </a:ext>
                </a:extLst>
              </a:tr>
            </a:tbl>
          </a:graphicData>
        </a:graphic>
      </p:graphicFrame>
      <p:sp>
        <p:nvSpPr>
          <p:cNvPr id="4" name="Text Placeholder 3">
            <a:extLst>
              <a:ext uri="{FF2B5EF4-FFF2-40B4-BE49-F238E27FC236}">
                <a16:creationId xmlns:a16="http://schemas.microsoft.com/office/drawing/2014/main" id="{BC88CA0C-2E1F-4598-8EF9-B5CE51D50CB6}"/>
              </a:ext>
            </a:extLst>
          </p:cNvPr>
          <p:cNvSpPr>
            <a:spLocks noGrp="1"/>
          </p:cNvSpPr>
          <p:nvPr>
            <p:ph type="body" sz="quarter" idx="14"/>
          </p:nvPr>
        </p:nvSpPr>
        <p:spPr/>
        <p:txBody>
          <a:bodyPr/>
          <a:lstStyle/>
          <a:p>
            <a:r>
              <a:rPr lang="en-US"/>
              <a:t>08/14/2018 - 10/15/2018</a:t>
            </a:r>
          </a:p>
        </p:txBody>
      </p:sp>
    </p:spTree>
    <p:extLst>
      <p:ext uri="{BB962C8B-B14F-4D97-AF65-F5344CB8AC3E}">
        <p14:creationId xmlns:p14="http://schemas.microsoft.com/office/powerpoint/2010/main" val="25210532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4836A-7A08-4E07-8D75-74523D3643B4}"/>
              </a:ext>
            </a:extLst>
          </p:cNvPr>
          <p:cNvSpPr>
            <a:spLocks noGrp="1"/>
          </p:cNvSpPr>
          <p:nvPr>
            <p:ph type="title"/>
          </p:nvPr>
        </p:nvSpPr>
        <p:spPr/>
        <p:txBody>
          <a:bodyPr/>
          <a:lstStyle/>
          <a:p>
            <a:r>
              <a:rPr lang="en-US"/>
              <a:t>LinkedIn Interaction Rate | All Pages</a:t>
            </a:r>
          </a:p>
        </p:txBody>
      </p:sp>
      <p:graphicFrame>
        <p:nvGraphicFramePr>
          <p:cNvPr id="6" name="Chart Placeholder 5">
            <a:extLst>
              <a:ext uri="{FF2B5EF4-FFF2-40B4-BE49-F238E27FC236}">
                <a16:creationId xmlns:a16="http://schemas.microsoft.com/office/drawing/2014/main" id="{99B89E22-571F-45E4-8390-3CD9CAE52364}"/>
              </a:ext>
            </a:extLst>
          </p:cNvPr>
          <p:cNvGraphicFramePr>
            <a:graphicFrameLocks noGrp="1"/>
          </p:cNvGraphicFramePr>
          <p:nvPr>
            <p:ph type="chart" sz="quarter" idx="13"/>
            <p:extLst>
              <p:ext uri="{D42A27DB-BD31-4B8C-83A1-F6EECF244321}">
                <p14:modId xmlns:p14="http://schemas.microsoft.com/office/powerpoint/2010/main" val="20174170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C78F22-3D85-466C-BBF4-72DB9AA0C36D}"/>
              </a:ext>
            </a:extLst>
          </p:cNvPr>
          <p:cNvSpPr>
            <a:spLocks noGrp="1"/>
          </p:cNvSpPr>
          <p:nvPr>
            <p:ph type="body" sz="quarter" idx="14"/>
          </p:nvPr>
        </p:nvSpPr>
        <p:spPr/>
        <p:txBody>
          <a:bodyPr/>
          <a:lstStyle/>
          <a:p>
            <a:r>
              <a:rPr lang="en-US"/>
              <a:t>08/14/2018 - 10/15/2018</a:t>
            </a:r>
          </a:p>
        </p:txBody>
      </p:sp>
      <p:sp>
        <p:nvSpPr>
          <p:cNvPr id="5" name="Footer Placeholder 4">
            <a:extLst>
              <a:ext uri="{FF2B5EF4-FFF2-40B4-BE49-F238E27FC236}">
                <a16:creationId xmlns:a16="http://schemas.microsoft.com/office/drawing/2014/main" id="{16B1DB75-9A42-4154-A991-972695D44B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93611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A305E-3A98-4832-BECD-854316D93B87}"/>
              </a:ext>
            </a:extLst>
          </p:cNvPr>
          <p:cNvSpPr>
            <a:spLocks noGrp="1"/>
          </p:cNvSpPr>
          <p:nvPr>
            <p:ph type="title"/>
          </p:nvPr>
        </p:nvSpPr>
        <p:spPr/>
        <p:txBody>
          <a:bodyPr/>
          <a:lstStyle/>
          <a:p>
            <a:r>
              <a:rPr lang="en-US"/>
              <a:t>LinkedIn Average Interactions Per Update | All Pages</a:t>
            </a:r>
          </a:p>
        </p:txBody>
      </p:sp>
      <p:graphicFrame>
        <p:nvGraphicFramePr>
          <p:cNvPr id="6" name="Chart Placeholder 5">
            <a:extLst>
              <a:ext uri="{FF2B5EF4-FFF2-40B4-BE49-F238E27FC236}">
                <a16:creationId xmlns:a16="http://schemas.microsoft.com/office/drawing/2014/main" id="{A00B7C6B-B6C1-488E-9845-CBCA4978B504}"/>
              </a:ext>
            </a:extLst>
          </p:cNvPr>
          <p:cNvGraphicFramePr>
            <a:graphicFrameLocks noGrp="1"/>
          </p:cNvGraphicFramePr>
          <p:nvPr>
            <p:ph type="chart" sz="quarter" idx="13"/>
            <p:extLst>
              <p:ext uri="{D42A27DB-BD31-4B8C-83A1-F6EECF244321}">
                <p14:modId xmlns:p14="http://schemas.microsoft.com/office/powerpoint/2010/main" val="1980042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379620-BD1C-445E-8781-5521C9A5964D}"/>
              </a:ext>
            </a:extLst>
          </p:cNvPr>
          <p:cNvSpPr>
            <a:spLocks noGrp="1"/>
          </p:cNvSpPr>
          <p:nvPr>
            <p:ph type="body" sz="quarter" idx="14"/>
          </p:nvPr>
        </p:nvSpPr>
        <p:spPr/>
        <p:txBody>
          <a:bodyPr/>
          <a:lstStyle/>
          <a:p>
            <a:r>
              <a:rPr lang="en-US"/>
              <a:t>08/14/2018 - 10/15/2018</a:t>
            </a:r>
          </a:p>
        </p:txBody>
      </p:sp>
      <p:sp>
        <p:nvSpPr>
          <p:cNvPr id="5" name="Footer Placeholder 4">
            <a:extLst>
              <a:ext uri="{FF2B5EF4-FFF2-40B4-BE49-F238E27FC236}">
                <a16:creationId xmlns:a16="http://schemas.microsoft.com/office/drawing/2014/main" id="{31089065-ECCB-4C92-862B-E6835B772B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87406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2364</Words>
  <Application>Microsoft Office PowerPoint</Application>
  <PresentationFormat>On-screen Show (4:3)</PresentationFormat>
  <Paragraphs>1149</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Redes - Carol</vt:lpstr>
      <vt:lpstr>Facebook Own Posts Table  | All Pages - 1 of 19</vt:lpstr>
      <vt:lpstr>Facebook Own Posts Table  | All Pages - 2 of 19</vt:lpstr>
      <vt:lpstr>Facebook Own Posts Table  | All Pages - 3 of 19</vt:lpstr>
      <vt:lpstr>Facebook Own Posts Table  | All Pages - 4 of 19</vt:lpstr>
      <vt:lpstr>Facebook Own Posts Table  | All Pages - 5 of 19</vt:lpstr>
      <vt:lpstr>Facebook Own Posts Table  | All Pages - 6 of 19</vt:lpstr>
      <vt:lpstr>Facebook Own Posts Table  | All Pages - 7 of 19</vt:lpstr>
      <vt:lpstr>Facebook Own Posts Table  | All Pages - 8 of 19</vt:lpstr>
      <vt:lpstr>Facebook Own Posts Table  | All Pages - 9 of 19</vt:lpstr>
      <vt:lpstr>Facebook Own Posts Table  | All Pages - 10 of 19</vt:lpstr>
      <vt:lpstr>Facebook Own Posts Table  | All Pages - 11 of 19</vt:lpstr>
      <vt:lpstr>Facebook Own Posts Table  | All Pages - 12 of 19</vt:lpstr>
      <vt:lpstr>Facebook Own Posts Table  | All Pages - 13 of 19</vt:lpstr>
      <vt:lpstr>Facebook Own Posts Table  | All Pages - 14 of 19</vt:lpstr>
      <vt:lpstr>Facebook Own Posts Table  | All Pages - 15 of 19</vt:lpstr>
      <vt:lpstr>Facebook Own Posts Table  | All Pages - 16 of 19</vt:lpstr>
      <vt:lpstr>Facebook Own Posts Table  | All Pages - 17 of 19</vt:lpstr>
      <vt:lpstr>Facebook Own Posts Table  | All Pages - 18 of 19</vt:lpstr>
      <vt:lpstr>Facebook Own Posts Table  | All Pages - 19 of 19</vt:lpstr>
      <vt:lpstr>Facebook Own Posts | All Pages</vt:lpstr>
      <vt:lpstr>Facebook Interaction Rate By Post Type | All Pages</vt:lpstr>
      <vt:lpstr>Facebook Key Metrics Radar | All Pages</vt:lpstr>
      <vt:lpstr>Facebook Interaction Rate | All Pages</vt:lpstr>
      <vt:lpstr>Facebook Interaction Rate By Hour | All Pages</vt:lpstr>
      <vt:lpstr>Facebook Interaction Rate By Weekday | All Pages</vt:lpstr>
      <vt:lpstr>Twitter Own Tweets | All Pages</vt:lpstr>
      <vt:lpstr>Twitter Interaction Rate | All Pages</vt:lpstr>
      <vt:lpstr>Twitter Mentions | All Pages</vt:lpstr>
      <vt:lpstr>Twitter Mentions Table | All Pages - 1 of 3</vt:lpstr>
      <vt:lpstr>Twitter Mentions Table | All Pages - 2 of 3</vt:lpstr>
      <vt:lpstr>Twitter Mentions Table | All Pages - 3 of 3</vt:lpstr>
      <vt:lpstr>Twitter Total Interactions | All Pages</vt:lpstr>
      <vt:lpstr>Twitter Interaction Rate By Weekday | All Pages</vt:lpstr>
      <vt:lpstr>LinkedIn Updates Table | All Pages - 1 of 5</vt:lpstr>
      <vt:lpstr>LinkedIn Updates Table | All Pages - 2 of 5</vt:lpstr>
      <vt:lpstr>LinkedIn Updates Table | All Pages - 3 of 5</vt:lpstr>
      <vt:lpstr>LinkedIn Updates Table | All Pages - 4 of 5</vt:lpstr>
      <vt:lpstr>LinkedIn Updates Table | All Pages - 5 of 5</vt:lpstr>
      <vt:lpstr>LinkedIn Interaction Rate | All Pages</vt:lpstr>
      <vt:lpstr>LinkedIn Average Interactions Per Update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Redes - Carol</dc:title>
  <dc:creator>Administrator</dc:creator>
  <cp:lastModifiedBy>Administrator</cp:lastModifiedBy>
  <cp:revision>1</cp:revision>
  <dcterms:created xsi:type="dcterms:W3CDTF">2018-10-15T18:22:41Z</dcterms:created>
  <dcterms:modified xsi:type="dcterms:W3CDTF">2018-10-15T18:24:40Z</dcterms:modified>
</cp:coreProperties>
</file>