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1</c:v>
                </c:pt>
                <c:pt idx="1">
                  <c:v>2</c:v>
                </c:pt>
                <c:pt idx="2">
                  <c:v>1</c:v>
                </c:pt>
                <c:pt idx="3">
                  <c:v>1</c:v>
                </c:pt>
                <c:pt idx="4">
                  <c:v>0</c:v>
                </c:pt>
                <c:pt idx="5">
                  <c:v>0</c:v>
                </c:pt>
                <c:pt idx="6">
                  <c:v>2</c:v>
                </c:pt>
                <c:pt idx="7">
                  <c:v>1</c:v>
                </c:pt>
                <c:pt idx="8">
                  <c:v>1</c:v>
                </c:pt>
                <c:pt idx="9">
                  <c:v>1</c:v>
                </c:pt>
                <c:pt idx="10">
                  <c:v>1</c:v>
                </c:pt>
                <c:pt idx="11">
                  <c:v>0</c:v>
                </c:pt>
                <c:pt idx="12">
                  <c:v>0</c:v>
                </c:pt>
                <c:pt idx="13">
                  <c:v>1</c:v>
                </c:pt>
                <c:pt idx="14">
                  <c:v>1</c:v>
                </c:pt>
                <c:pt idx="15">
                  <c:v>1</c:v>
                </c:pt>
                <c:pt idx="16">
                  <c:v>1</c:v>
                </c:pt>
                <c:pt idx="17">
                  <c:v>1</c:v>
                </c:pt>
                <c:pt idx="18">
                  <c:v>0</c:v>
                </c:pt>
                <c:pt idx="19">
                  <c:v>0</c:v>
                </c:pt>
                <c:pt idx="20">
                  <c:v>1</c:v>
                </c:pt>
                <c:pt idx="21">
                  <c:v>1</c:v>
                </c:pt>
                <c:pt idx="22">
                  <c:v>1</c:v>
                </c:pt>
                <c:pt idx="23">
                  <c:v>1</c:v>
                </c:pt>
                <c:pt idx="24">
                  <c:v>1</c:v>
                </c:pt>
                <c:pt idx="25">
                  <c:v>0</c:v>
                </c:pt>
                <c:pt idx="26">
                  <c:v>0</c:v>
                </c:pt>
                <c:pt idx="27">
                  <c:v>1</c:v>
                </c:pt>
                <c:pt idx="28">
                  <c:v>3</c:v>
                </c:pt>
                <c:pt idx="29">
                  <c:v>2</c:v>
                </c:pt>
                <c:pt idx="30">
                  <c:v>1</c:v>
                </c:pt>
                <c:pt idx="31">
                  <c:v>1</c:v>
                </c:pt>
                <c:pt idx="32">
                  <c:v>0</c:v>
                </c:pt>
                <c:pt idx="33">
                  <c:v>0</c:v>
                </c:pt>
                <c:pt idx="34">
                  <c:v>1</c:v>
                </c:pt>
                <c:pt idx="35">
                  <c:v>1</c:v>
                </c:pt>
                <c:pt idx="36">
                  <c:v>1</c:v>
                </c:pt>
                <c:pt idx="37">
                  <c:v>2</c:v>
                </c:pt>
                <c:pt idx="38">
                  <c:v>1</c:v>
                </c:pt>
                <c:pt idx="39">
                  <c:v>0</c:v>
                </c:pt>
                <c:pt idx="40">
                  <c:v>1</c:v>
                </c:pt>
                <c:pt idx="41">
                  <c:v>2</c:v>
                </c:pt>
                <c:pt idx="42">
                  <c:v>1</c:v>
                </c:pt>
                <c:pt idx="43">
                  <c:v>1</c:v>
                </c:pt>
                <c:pt idx="44">
                  <c:v>1</c:v>
                </c:pt>
                <c:pt idx="45">
                  <c:v>1</c:v>
                </c:pt>
                <c:pt idx="46">
                  <c:v>0</c:v>
                </c:pt>
                <c:pt idx="47">
                  <c:v>0</c:v>
                </c:pt>
                <c:pt idx="48">
                  <c:v>1</c:v>
                </c:pt>
                <c:pt idx="49">
                  <c:v>1</c:v>
                </c:pt>
                <c:pt idx="50">
                  <c:v>1</c:v>
                </c:pt>
                <c:pt idx="51">
                  <c:v>1</c:v>
                </c:pt>
                <c:pt idx="52">
                  <c:v>1</c:v>
                </c:pt>
                <c:pt idx="53">
                  <c:v>0</c:v>
                </c:pt>
                <c:pt idx="54">
                  <c:v>0</c:v>
                </c:pt>
                <c:pt idx="55">
                  <c:v>1</c:v>
                </c:pt>
                <c:pt idx="56">
                  <c:v>1</c:v>
                </c:pt>
                <c:pt idx="57">
                  <c:v>1</c:v>
                </c:pt>
                <c:pt idx="58">
                  <c:v>1</c:v>
                </c:pt>
                <c:pt idx="59">
                  <c:v>1</c:v>
                </c:pt>
                <c:pt idx="60">
                  <c:v>0</c:v>
                </c:pt>
                <c:pt idx="61">
                  <c:v>1</c:v>
                </c:pt>
                <c:pt idx="62">
                  <c:v>0</c:v>
                </c:pt>
              </c:numCache>
            </c:numRef>
          </c:val>
          <c:smooth val="0"/>
          <c:extLst>
            <c:ext xmlns:c16="http://schemas.microsoft.com/office/drawing/2014/chart" uri="{C3380CC4-5D6E-409C-BE32-E72D297353CC}">
              <c16:uniqueId val="{00000000-C0E7-48C7-AE08-B6F547E1971D}"/>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1</c:v>
                </c:pt>
                <c:pt idx="2">
                  <c:v>1</c:v>
                </c:pt>
                <c:pt idx="3">
                  <c:v>2</c:v>
                </c:pt>
                <c:pt idx="4">
                  <c:v>0</c:v>
                </c:pt>
                <c:pt idx="5">
                  <c:v>1</c:v>
                </c:pt>
                <c:pt idx="6">
                  <c:v>1</c:v>
                </c:pt>
                <c:pt idx="7">
                  <c:v>1</c:v>
                </c:pt>
                <c:pt idx="8">
                  <c:v>1</c:v>
                </c:pt>
                <c:pt idx="9">
                  <c:v>1</c:v>
                </c:pt>
                <c:pt idx="10">
                  <c:v>2</c:v>
                </c:pt>
                <c:pt idx="11">
                  <c:v>0</c:v>
                </c:pt>
                <c:pt idx="12">
                  <c:v>1</c:v>
                </c:pt>
                <c:pt idx="13">
                  <c:v>1</c:v>
                </c:pt>
                <c:pt idx="14">
                  <c:v>1</c:v>
                </c:pt>
                <c:pt idx="15">
                  <c:v>0</c:v>
                </c:pt>
                <c:pt idx="16">
                  <c:v>2</c:v>
                </c:pt>
                <c:pt idx="17">
                  <c:v>2</c:v>
                </c:pt>
                <c:pt idx="18">
                  <c:v>1</c:v>
                </c:pt>
                <c:pt idx="19">
                  <c:v>0</c:v>
                </c:pt>
                <c:pt idx="20">
                  <c:v>2</c:v>
                </c:pt>
                <c:pt idx="21">
                  <c:v>0</c:v>
                </c:pt>
                <c:pt idx="22">
                  <c:v>1</c:v>
                </c:pt>
                <c:pt idx="23">
                  <c:v>2</c:v>
                </c:pt>
                <c:pt idx="24">
                  <c:v>0</c:v>
                </c:pt>
                <c:pt idx="25">
                  <c:v>0</c:v>
                </c:pt>
                <c:pt idx="26">
                  <c:v>0</c:v>
                </c:pt>
                <c:pt idx="27">
                  <c:v>1</c:v>
                </c:pt>
                <c:pt idx="28">
                  <c:v>1</c:v>
                </c:pt>
                <c:pt idx="29">
                  <c:v>1</c:v>
                </c:pt>
                <c:pt idx="30">
                  <c:v>1</c:v>
                </c:pt>
                <c:pt idx="31">
                  <c:v>1</c:v>
                </c:pt>
                <c:pt idx="32">
                  <c:v>1</c:v>
                </c:pt>
                <c:pt idx="33">
                  <c:v>0</c:v>
                </c:pt>
                <c:pt idx="34">
                  <c:v>1</c:v>
                </c:pt>
                <c:pt idx="35">
                  <c:v>0</c:v>
                </c:pt>
                <c:pt idx="36">
                  <c:v>1</c:v>
                </c:pt>
                <c:pt idx="37">
                  <c:v>1</c:v>
                </c:pt>
                <c:pt idx="38">
                  <c:v>1</c:v>
                </c:pt>
                <c:pt idx="39">
                  <c:v>0</c:v>
                </c:pt>
                <c:pt idx="40">
                  <c:v>0</c:v>
                </c:pt>
                <c:pt idx="41">
                  <c:v>1</c:v>
                </c:pt>
                <c:pt idx="42">
                  <c:v>0</c:v>
                </c:pt>
                <c:pt idx="43">
                  <c:v>2</c:v>
                </c:pt>
                <c:pt idx="44">
                  <c:v>0</c:v>
                </c:pt>
                <c:pt idx="45">
                  <c:v>0</c:v>
                </c:pt>
                <c:pt idx="46">
                  <c:v>0</c:v>
                </c:pt>
                <c:pt idx="47">
                  <c:v>0</c:v>
                </c:pt>
                <c:pt idx="48">
                  <c:v>1</c:v>
                </c:pt>
                <c:pt idx="49">
                  <c:v>1</c:v>
                </c:pt>
                <c:pt idx="50">
                  <c:v>2</c:v>
                </c:pt>
                <c:pt idx="51">
                  <c:v>1</c:v>
                </c:pt>
                <c:pt idx="52">
                  <c:v>0</c:v>
                </c:pt>
                <c:pt idx="53">
                  <c:v>0</c:v>
                </c:pt>
                <c:pt idx="54">
                  <c:v>0</c:v>
                </c:pt>
                <c:pt idx="55">
                  <c:v>0</c:v>
                </c:pt>
                <c:pt idx="56">
                  <c:v>1</c:v>
                </c:pt>
                <c:pt idx="57">
                  <c:v>0</c:v>
                </c:pt>
                <c:pt idx="58">
                  <c:v>1</c:v>
                </c:pt>
                <c:pt idx="59">
                  <c:v>0</c:v>
                </c:pt>
                <c:pt idx="60">
                  <c:v>0</c:v>
                </c:pt>
                <c:pt idx="61">
                  <c:v>0</c:v>
                </c:pt>
                <c:pt idx="62">
                  <c:v>0</c:v>
                </c:pt>
              </c:numCache>
            </c:numRef>
          </c:val>
          <c:smooth val="0"/>
          <c:extLst>
            <c:ext xmlns:c16="http://schemas.microsoft.com/office/drawing/2014/chart" uri="{C3380CC4-5D6E-409C-BE32-E72D297353CC}">
              <c16:uniqueId val="{00000001-C0E7-48C7-AE08-B6F547E1971D}"/>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c:v>
                </c:pt>
                <c:pt idx="1">
                  <c:v>1</c:v>
                </c:pt>
                <c:pt idx="2">
                  <c:v>2</c:v>
                </c:pt>
                <c:pt idx="3">
                  <c:v>1</c:v>
                </c:pt>
                <c:pt idx="4">
                  <c:v>1</c:v>
                </c:pt>
                <c:pt idx="5">
                  <c:v>0</c:v>
                </c:pt>
                <c:pt idx="6">
                  <c:v>1</c:v>
                </c:pt>
                <c:pt idx="7">
                  <c:v>1</c:v>
                </c:pt>
                <c:pt idx="8">
                  <c:v>0</c:v>
                </c:pt>
                <c:pt idx="9">
                  <c:v>1</c:v>
                </c:pt>
                <c:pt idx="10">
                  <c:v>1</c:v>
                </c:pt>
                <c:pt idx="11">
                  <c:v>0</c:v>
                </c:pt>
                <c:pt idx="12">
                  <c:v>0</c:v>
                </c:pt>
                <c:pt idx="13">
                  <c:v>0</c:v>
                </c:pt>
                <c:pt idx="14">
                  <c:v>0</c:v>
                </c:pt>
                <c:pt idx="15">
                  <c:v>2</c:v>
                </c:pt>
                <c:pt idx="16">
                  <c:v>2</c:v>
                </c:pt>
                <c:pt idx="17">
                  <c:v>1</c:v>
                </c:pt>
                <c:pt idx="18">
                  <c:v>0</c:v>
                </c:pt>
                <c:pt idx="19">
                  <c:v>0</c:v>
                </c:pt>
                <c:pt idx="20">
                  <c:v>3</c:v>
                </c:pt>
                <c:pt idx="21">
                  <c:v>1</c:v>
                </c:pt>
                <c:pt idx="22">
                  <c:v>3</c:v>
                </c:pt>
                <c:pt idx="23">
                  <c:v>2</c:v>
                </c:pt>
                <c:pt idx="24">
                  <c:v>0</c:v>
                </c:pt>
                <c:pt idx="25">
                  <c:v>0</c:v>
                </c:pt>
                <c:pt idx="26">
                  <c:v>0</c:v>
                </c:pt>
                <c:pt idx="27">
                  <c:v>1</c:v>
                </c:pt>
                <c:pt idx="28">
                  <c:v>0</c:v>
                </c:pt>
                <c:pt idx="29">
                  <c:v>2</c:v>
                </c:pt>
                <c:pt idx="30">
                  <c:v>2</c:v>
                </c:pt>
                <c:pt idx="31">
                  <c:v>0</c:v>
                </c:pt>
                <c:pt idx="32">
                  <c:v>0</c:v>
                </c:pt>
                <c:pt idx="33">
                  <c:v>0</c:v>
                </c:pt>
                <c:pt idx="34">
                  <c:v>2</c:v>
                </c:pt>
                <c:pt idx="35">
                  <c:v>0</c:v>
                </c:pt>
                <c:pt idx="36">
                  <c:v>1</c:v>
                </c:pt>
                <c:pt idx="37">
                  <c:v>1</c:v>
                </c:pt>
                <c:pt idx="38">
                  <c:v>1</c:v>
                </c:pt>
                <c:pt idx="39">
                  <c:v>0</c:v>
                </c:pt>
                <c:pt idx="40">
                  <c:v>0</c:v>
                </c:pt>
                <c:pt idx="41">
                  <c:v>1</c:v>
                </c:pt>
                <c:pt idx="42">
                  <c:v>1</c:v>
                </c:pt>
                <c:pt idx="43">
                  <c:v>0</c:v>
                </c:pt>
                <c:pt idx="44">
                  <c:v>1</c:v>
                </c:pt>
                <c:pt idx="45">
                  <c:v>1</c:v>
                </c:pt>
                <c:pt idx="46">
                  <c:v>0</c:v>
                </c:pt>
                <c:pt idx="47">
                  <c:v>0</c:v>
                </c:pt>
                <c:pt idx="48">
                  <c:v>1</c:v>
                </c:pt>
                <c:pt idx="49">
                  <c:v>0</c:v>
                </c:pt>
                <c:pt idx="50">
                  <c:v>1</c:v>
                </c:pt>
                <c:pt idx="51">
                  <c:v>1</c:v>
                </c:pt>
                <c:pt idx="52">
                  <c:v>0</c:v>
                </c:pt>
                <c:pt idx="53">
                  <c:v>0</c:v>
                </c:pt>
                <c:pt idx="54">
                  <c:v>0</c:v>
                </c:pt>
                <c:pt idx="55">
                  <c:v>1</c:v>
                </c:pt>
                <c:pt idx="56">
                  <c:v>1</c:v>
                </c:pt>
                <c:pt idx="57">
                  <c:v>0</c:v>
                </c:pt>
                <c:pt idx="58">
                  <c:v>2</c:v>
                </c:pt>
                <c:pt idx="59">
                  <c:v>1</c:v>
                </c:pt>
                <c:pt idx="60">
                  <c:v>0</c:v>
                </c:pt>
                <c:pt idx="61">
                  <c:v>0</c:v>
                </c:pt>
                <c:pt idx="62">
                  <c:v>0</c:v>
                </c:pt>
              </c:numCache>
            </c:numRef>
          </c:val>
          <c:smooth val="0"/>
          <c:extLst>
            <c:ext xmlns:c16="http://schemas.microsoft.com/office/drawing/2014/chart" uri="{C3380CC4-5D6E-409C-BE32-E72D297353CC}">
              <c16:uniqueId val="{00000002-C0E7-48C7-AE08-B6F547E1971D}"/>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c:v>
                </c:pt>
                <c:pt idx="1">
                  <c:v>1</c:v>
                </c:pt>
                <c:pt idx="2">
                  <c:v>0</c:v>
                </c:pt>
                <c:pt idx="3">
                  <c:v>2</c:v>
                </c:pt>
                <c:pt idx="4">
                  <c:v>0</c:v>
                </c:pt>
                <c:pt idx="5">
                  <c:v>0</c:v>
                </c:pt>
                <c:pt idx="6">
                  <c:v>0</c:v>
                </c:pt>
                <c:pt idx="7">
                  <c:v>1</c:v>
                </c:pt>
                <c:pt idx="8">
                  <c:v>1</c:v>
                </c:pt>
                <c:pt idx="9">
                  <c:v>0</c:v>
                </c:pt>
                <c:pt idx="10">
                  <c:v>1</c:v>
                </c:pt>
                <c:pt idx="11">
                  <c:v>0</c:v>
                </c:pt>
                <c:pt idx="12">
                  <c:v>0</c:v>
                </c:pt>
                <c:pt idx="13">
                  <c:v>0</c:v>
                </c:pt>
                <c:pt idx="14">
                  <c:v>0</c:v>
                </c:pt>
                <c:pt idx="15">
                  <c:v>1</c:v>
                </c:pt>
                <c:pt idx="16">
                  <c:v>3</c:v>
                </c:pt>
                <c:pt idx="17">
                  <c:v>1</c:v>
                </c:pt>
                <c:pt idx="18">
                  <c:v>0</c:v>
                </c:pt>
                <c:pt idx="19">
                  <c:v>0</c:v>
                </c:pt>
                <c:pt idx="20">
                  <c:v>2</c:v>
                </c:pt>
                <c:pt idx="21">
                  <c:v>1</c:v>
                </c:pt>
                <c:pt idx="22">
                  <c:v>1</c:v>
                </c:pt>
                <c:pt idx="23">
                  <c:v>0</c:v>
                </c:pt>
                <c:pt idx="24">
                  <c:v>0</c:v>
                </c:pt>
                <c:pt idx="25">
                  <c:v>0</c:v>
                </c:pt>
                <c:pt idx="26">
                  <c:v>0</c:v>
                </c:pt>
                <c:pt idx="27">
                  <c:v>0</c:v>
                </c:pt>
                <c:pt idx="28">
                  <c:v>2</c:v>
                </c:pt>
                <c:pt idx="29">
                  <c:v>1</c:v>
                </c:pt>
                <c:pt idx="30">
                  <c:v>1</c:v>
                </c:pt>
                <c:pt idx="31">
                  <c:v>0</c:v>
                </c:pt>
                <c:pt idx="32">
                  <c:v>0</c:v>
                </c:pt>
                <c:pt idx="33">
                  <c:v>0</c:v>
                </c:pt>
                <c:pt idx="34">
                  <c:v>2</c:v>
                </c:pt>
                <c:pt idx="35">
                  <c:v>0</c:v>
                </c:pt>
                <c:pt idx="36">
                  <c:v>0</c:v>
                </c:pt>
                <c:pt idx="37">
                  <c:v>2</c:v>
                </c:pt>
                <c:pt idx="38">
                  <c:v>0</c:v>
                </c:pt>
                <c:pt idx="39">
                  <c:v>0</c:v>
                </c:pt>
                <c:pt idx="40">
                  <c:v>0</c:v>
                </c:pt>
                <c:pt idx="41">
                  <c:v>1</c:v>
                </c:pt>
                <c:pt idx="42">
                  <c:v>1</c:v>
                </c:pt>
                <c:pt idx="43">
                  <c:v>1</c:v>
                </c:pt>
                <c:pt idx="44">
                  <c:v>1</c:v>
                </c:pt>
                <c:pt idx="45">
                  <c:v>0</c:v>
                </c:pt>
                <c:pt idx="46">
                  <c:v>0</c:v>
                </c:pt>
                <c:pt idx="47">
                  <c:v>0</c:v>
                </c:pt>
                <c:pt idx="48">
                  <c:v>0</c:v>
                </c:pt>
                <c:pt idx="49">
                  <c:v>0</c:v>
                </c:pt>
                <c:pt idx="50">
                  <c:v>0</c:v>
                </c:pt>
                <c:pt idx="51">
                  <c:v>0</c:v>
                </c:pt>
                <c:pt idx="52">
                  <c:v>1</c:v>
                </c:pt>
                <c:pt idx="53">
                  <c:v>0</c:v>
                </c:pt>
                <c:pt idx="54">
                  <c:v>0</c:v>
                </c:pt>
                <c:pt idx="55">
                  <c:v>1</c:v>
                </c:pt>
                <c:pt idx="56">
                  <c:v>0</c:v>
                </c:pt>
                <c:pt idx="57">
                  <c:v>0</c:v>
                </c:pt>
                <c:pt idx="58">
                  <c:v>1</c:v>
                </c:pt>
                <c:pt idx="59">
                  <c:v>1</c:v>
                </c:pt>
                <c:pt idx="60">
                  <c:v>0</c:v>
                </c:pt>
                <c:pt idx="61">
                  <c:v>0</c:v>
                </c:pt>
                <c:pt idx="62">
                  <c:v>0</c:v>
                </c:pt>
              </c:numCache>
            </c:numRef>
          </c:val>
          <c:smooth val="0"/>
          <c:extLst>
            <c:ext xmlns:c16="http://schemas.microsoft.com/office/drawing/2014/chart" uri="{C3380CC4-5D6E-409C-BE32-E72D297353CC}">
              <c16:uniqueId val="{00000003-C0E7-48C7-AE08-B6F547E1971D}"/>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1</c:v>
                </c:pt>
                <c:pt idx="8">
                  <c:v>2</c:v>
                </c:pt>
                <c:pt idx="9">
                  <c:v>0</c:v>
                </c:pt>
                <c:pt idx="10">
                  <c:v>0</c:v>
                </c:pt>
                <c:pt idx="11">
                  <c:v>0</c:v>
                </c:pt>
                <c:pt idx="12">
                  <c:v>0</c:v>
                </c:pt>
                <c:pt idx="13">
                  <c:v>0</c:v>
                </c:pt>
                <c:pt idx="14">
                  <c:v>1</c:v>
                </c:pt>
                <c:pt idx="15">
                  <c:v>0</c:v>
                </c:pt>
                <c:pt idx="16">
                  <c:v>0</c:v>
                </c:pt>
                <c:pt idx="17">
                  <c:v>1</c:v>
                </c:pt>
                <c:pt idx="18">
                  <c:v>0</c:v>
                </c:pt>
                <c:pt idx="19">
                  <c:v>0</c:v>
                </c:pt>
                <c:pt idx="20">
                  <c:v>1</c:v>
                </c:pt>
                <c:pt idx="21">
                  <c:v>0</c:v>
                </c:pt>
                <c:pt idx="22">
                  <c:v>1</c:v>
                </c:pt>
                <c:pt idx="23">
                  <c:v>3</c:v>
                </c:pt>
                <c:pt idx="24">
                  <c:v>0</c:v>
                </c:pt>
                <c:pt idx="25">
                  <c:v>0</c:v>
                </c:pt>
                <c:pt idx="26">
                  <c:v>0</c:v>
                </c:pt>
                <c:pt idx="27">
                  <c:v>1</c:v>
                </c:pt>
                <c:pt idx="28">
                  <c:v>1</c:v>
                </c:pt>
                <c:pt idx="29">
                  <c:v>1</c:v>
                </c:pt>
                <c:pt idx="30">
                  <c:v>4</c:v>
                </c:pt>
                <c:pt idx="31">
                  <c:v>0</c:v>
                </c:pt>
                <c:pt idx="32">
                  <c:v>0</c:v>
                </c:pt>
                <c:pt idx="33">
                  <c:v>0</c:v>
                </c:pt>
                <c:pt idx="34">
                  <c:v>0</c:v>
                </c:pt>
                <c:pt idx="35">
                  <c:v>1</c:v>
                </c:pt>
                <c:pt idx="36">
                  <c:v>0</c:v>
                </c:pt>
                <c:pt idx="37">
                  <c:v>1</c:v>
                </c:pt>
                <c:pt idx="38">
                  <c:v>0</c:v>
                </c:pt>
                <c:pt idx="39">
                  <c:v>0</c:v>
                </c:pt>
                <c:pt idx="40">
                  <c:v>0</c:v>
                </c:pt>
                <c:pt idx="41">
                  <c:v>0</c:v>
                </c:pt>
                <c:pt idx="42">
                  <c:v>0</c:v>
                </c:pt>
                <c:pt idx="43">
                  <c:v>1</c:v>
                </c:pt>
                <c:pt idx="44">
                  <c:v>1</c:v>
                </c:pt>
                <c:pt idx="45">
                  <c:v>0</c:v>
                </c:pt>
                <c:pt idx="46">
                  <c:v>0</c:v>
                </c:pt>
                <c:pt idx="47">
                  <c:v>0</c:v>
                </c:pt>
                <c:pt idx="48">
                  <c:v>1</c:v>
                </c:pt>
                <c:pt idx="49">
                  <c:v>0</c:v>
                </c:pt>
                <c:pt idx="50">
                  <c:v>1</c:v>
                </c:pt>
                <c:pt idx="51">
                  <c:v>1</c:v>
                </c:pt>
                <c:pt idx="52">
                  <c:v>0</c:v>
                </c:pt>
                <c:pt idx="53">
                  <c:v>0</c:v>
                </c:pt>
                <c:pt idx="54">
                  <c:v>0</c:v>
                </c:pt>
                <c:pt idx="55">
                  <c:v>0</c:v>
                </c:pt>
                <c:pt idx="56">
                  <c:v>0</c:v>
                </c:pt>
                <c:pt idx="57">
                  <c:v>1</c:v>
                </c:pt>
                <c:pt idx="58">
                  <c:v>0</c:v>
                </c:pt>
                <c:pt idx="59">
                  <c:v>0</c:v>
                </c:pt>
                <c:pt idx="60">
                  <c:v>0</c:v>
                </c:pt>
                <c:pt idx="61">
                  <c:v>0</c:v>
                </c:pt>
                <c:pt idx="62">
                  <c:v>0</c:v>
                </c:pt>
              </c:numCache>
            </c:numRef>
          </c:val>
          <c:smooth val="0"/>
          <c:extLst>
            <c:ext xmlns:c16="http://schemas.microsoft.com/office/drawing/2014/chart" uri="{C3380CC4-5D6E-409C-BE32-E72D297353CC}">
              <c16:uniqueId val="{00000004-C0E7-48C7-AE08-B6F547E1971D}"/>
            </c:ext>
          </c:extLst>
        </c:ser>
        <c:dLbls>
          <c:showLegendKey val="0"/>
          <c:showVal val="0"/>
          <c:showCatName val="0"/>
          <c:showSerName val="0"/>
          <c:showPercent val="0"/>
          <c:showBubbleSize val="0"/>
        </c:dLbls>
        <c:smooth val="0"/>
        <c:axId val="551785776"/>
        <c:axId val="551786432"/>
      </c:lineChart>
      <c:dateAx>
        <c:axId val="55178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86432"/>
        <c:crosses val="autoZero"/>
        <c:auto val="1"/>
        <c:lblOffset val="100"/>
        <c:baseTimeUnit val="days"/>
      </c:dateAx>
      <c:valAx>
        <c:axId val="55178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Accenture Brasil</c:v>
                </c:pt>
              </c:strCache>
            </c:strRef>
          </c:tx>
          <c:spPr>
            <a:solidFill>
              <a:schemeClr val="accent1"/>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Sheet1!$B$2:$B$6</c:f>
              <c:numCache>
                <c:formatCode>General</c:formatCode>
                <c:ptCount val="5"/>
                <c:pt idx="0">
                  <c:v>3.3717259035886</c:v>
                </c:pt>
                <c:pt idx="1">
                  <c:v>0.46261777265641002</c:v>
                </c:pt>
                <c:pt idx="2">
                  <c:v>2.9751406046733</c:v>
                </c:pt>
                <c:pt idx="3">
                  <c:v>8.1163984906873002E-2</c:v>
                </c:pt>
                <c:pt idx="4">
                  <c:v>0</c:v>
                </c:pt>
              </c:numCache>
            </c:numRef>
          </c:val>
          <c:extLst>
            <c:ext xmlns:c16="http://schemas.microsoft.com/office/drawing/2014/chart" uri="{C3380CC4-5D6E-409C-BE32-E72D297353CC}">
              <c16:uniqueId val="{00000000-68F9-4ECD-8363-089CBD8500E1}"/>
            </c:ext>
          </c:extLst>
        </c:ser>
        <c:ser>
          <c:idx val="1"/>
          <c:order val="1"/>
          <c:tx>
            <c:strRef>
              <c:f>Sheet1!$C$1</c:f>
              <c:strCache>
                <c:ptCount val="1"/>
                <c:pt idx="0">
                  <c:v>IBM Brasil</c:v>
                </c:pt>
              </c:strCache>
            </c:strRef>
          </c:tx>
          <c:spPr>
            <a:solidFill>
              <a:schemeClr val="accent2"/>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Sheet1!$C$2:$C$6</c:f>
              <c:numCache>
                <c:formatCode>General</c:formatCode>
                <c:ptCount val="5"/>
                <c:pt idx="0">
                  <c:v>9.0564857295478002E-2</c:v>
                </c:pt>
                <c:pt idx="1">
                  <c:v>0</c:v>
                </c:pt>
                <c:pt idx="2">
                  <c:v>5.1790347308021997E-2</c:v>
                </c:pt>
                <c:pt idx="3">
                  <c:v>4.712327675433E-2</c:v>
                </c:pt>
                <c:pt idx="4">
                  <c:v>3.3636298575825001E-2</c:v>
                </c:pt>
              </c:numCache>
            </c:numRef>
          </c:val>
          <c:extLst>
            <c:ext xmlns:c16="http://schemas.microsoft.com/office/drawing/2014/chart" uri="{C3380CC4-5D6E-409C-BE32-E72D297353CC}">
              <c16:uniqueId val="{00000001-68F9-4ECD-8363-089CBD8500E1}"/>
            </c:ext>
          </c:extLst>
        </c:ser>
        <c:ser>
          <c:idx val="2"/>
          <c:order val="2"/>
          <c:tx>
            <c:strRef>
              <c:f>Sheet1!$D$1</c:f>
              <c:strCache>
                <c:ptCount val="1"/>
                <c:pt idx="0">
                  <c:v>CI&amp;T</c:v>
                </c:pt>
              </c:strCache>
            </c:strRef>
          </c:tx>
          <c:spPr>
            <a:solidFill>
              <a:schemeClr val="accent3"/>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Sheet1!$D$2:$D$6</c:f>
              <c:numCache>
                <c:formatCode>General</c:formatCode>
                <c:ptCount val="5"/>
                <c:pt idx="0">
                  <c:v>2.1690270151240001E-2</c:v>
                </c:pt>
                <c:pt idx="1">
                  <c:v>0</c:v>
                </c:pt>
                <c:pt idx="2">
                  <c:v>0.11559167223444</c:v>
                </c:pt>
                <c:pt idx="3">
                  <c:v>0.11232836126782</c:v>
                </c:pt>
                <c:pt idx="4">
                  <c:v>0</c:v>
                </c:pt>
              </c:numCache>
            </c:numRef>
          </c:val>
          <c:extLst>
            <c:ext xmlns:c16="http://schemas.microsoft.com/office/drawing/2014/chart" uri="{C3380CC4-5D6E-409C-BE32-E72D297353CC}">
              <c16:uniqueId val="{00000002-68F9-4ECD-8363-089CBD8500E1}"/>
            </c:ext>
          </c:extLst>
        </c:ser>
        <c:ser>
          <c:idx val="3"/>
          <c:order val="3"/>
          <c:tx>
            <c:strRef>
              <c:f>Sheet1!$E$1</c:f>
              <c:strCache>
                <c:ptCount val="1"/>
                <c:pt idx="0">
                  <c:v>Deloitte Brasil</c:v>
                </c:pt>
              </c:strCache>
            </c:strRef>
          </c:tx>
          <c:spPr>
            <a:solidFill>
              <a:schemeClr val="accent4"/>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Sheet1!$E$2:$E$6</c:f>
              <c:numCache>
                <c:formatCode>General</c:formatCode>
                <c:ptCount val="5"/>
                <c:pt idx="0">
                  <c:v>2.2360623655088001E-2</c:v>
                </c:pt>
                <c:pt idx="1">
                  <c:v>0</c:v>
                </c:pt>
                <c:pt idx="2">
                  <c:v>9.9837046268070995E-2</c:v>
                </c:pt>
                <c:pt idx="3">
                  <c:v>7.9240450247592006E-2</c:v>
                </c:pt>
                <c:pt idx="4">
                  <c:v>0</c:v>
                </c:pt>
              </c:numCache>
            </c:numRef>
          </c:val>
          <c:extLst>
            <c:ext xmlns:c16="http://schemas.microsoft.com/office/drawing/2014/chart" uri="{C3380CC4-5D6E-409C-BE32-E72D297353CC}">
              <c16:uniqueId val="{00000003-68F9-4ECD-8363-089CBD8500E1}"/>
            </c:ext>
          </c:extLst>
        </c:ser>
        <c:ser>
          <c:idx val="4"/>
          <c:order val="4"/>
          <c:tx>
            <c:strRef>
              <c:f>Sheet1!$F$1</c:f>
              <c:strCache>
                <c:ptCount val="1"/>
                <c:pt idx="0">
                  <c:v>Dextra Digital</c:v>
                </c:pt>
              </c:strCache>
            </c:strRef>
          </c:tx>
          <c:spPr>
            <a:solidFill>
              <a:schemeClr val="accent5"/>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Sheet1!$F$2:$F$6</c:f>
              <c:numCache>
                <c:formatCode>General</c:formatCode>
                <c:ptCount val="5"/>
                <c:pt idx="1">
                  <c:v>0</c:v>
                </c:pt>
              </c:numCache>
            </c:numRef>
          </c:val>
          <c:extLst>
            <c:ext xmlns:c16="http://schemas.microsoft.com/office/drawing/2014/chart" uri="{C3380CC4-5D6E-409C-BE32-E72D297353CC}">
              <c16:uniqueId val="{00000004-68F9-4ECD-8363-089CBD8500E1}"/>
            </c:ext>
          </c:extLst>
        </c:ser>
        <c:dLbls>
          <c:showLegendKey val="0"/>
          <c:showVal val="0"/>
          <c:showCatName val="0"/>
          <c:showSerName val="0"/>
          <c:showPercent val="0"/>
          <c:showBubbleSize val="0"/>
        </c:dLbls>
        <c:gapWidth val="219"/>
        <c:overlap val="-27"/>
        <c:axId val="551784792"/>
        <c:axId val="551789056"/>
      </c:barChart>
      <c:catAx>
        <c:axId val="55178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89056"/>
        <c:crosses val="autoZero"/>
        <c:auto val="1"/>
        <c:lblAlgn val="ctr"/>
        <c:lblOffset val="100"/>
        <c:noMultiLvlLbl val="0"/>
      </c:catAx>
      <c:valAx>
        <c:axId val="55178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8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81.5428</c:v>
                </c:pt>
                <c:pt idx="1">
                  <c:v>100</c:v>
                </c:pt>
                <c:pt idx="2">
                  <c:v>100</c:v>
                </c:pt>
                <c:pt idx="3">
                  <c:v>0</c:v>
                </c:pt>
                <c:pt idx="4">
                  <c:v>100</c:v>
                </c:pt>
                <c:pt idx="5">
                  <c:v>35.351500000000001</c:v>
                </c:pt>
              </c:numCache>
            </c:numRef>
          </c:val>
          <c:extLst>
            <c:ext xmlns:c16="http://schemas.microsoft.com/office/drawing/2014/chart" uri="{C3380CC4-5D6E-409C-BE32-E72D297353CC}">
              <c16:uniqueId val="{00000000-B6A2-4F5B-982A-69FD6A215F92}"/>
            </c:ext>
          </c:extLst>
        </c:ser>
        <c:ser>
          <c:idx val="1"/>
          <c:order val="1"/>
          <c:tx>
            <c:strRef>
              <c:f>Sheet1!$C$1</c:f>
              <c:strCache>
                <c:ptCount val="1"/>
                <c:pt idx="0">
                  <c:v>IBM Brasil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83.018900000000002</c:v>
                </c:pt>
                <c:pt idx="2">
                  <c:v>5.4566999999999997</c:v>
                </c:pt>
                <c:pt idx="3">
                  <c:v>0</c:v>
                </c:pt>
                <c:pt idx="4">
                  <c:v>5.4391999999999996</c:v>
                </c:pt>
                <c:pt idx="5">
                  <c:v>100</c:v>
                </c:pt>
              </c:numCache>
            </c:numRef>
          </c:val>
          <c:extLst>
            <c:ext xmlns:c16="http://schemas.microsoft.com/office/drawing/2014/chart" uri="{C3380CC4-5D6E-409C-BE32-E72D297353CC}">
              <c16:uniqueId val="{00000001-B6A2-4F5B-982A-69FD6A215F92}"/>
            </c:ext>
          </c:extLst>
        </c:ser>
        <c:ser>
          <c:idx val="2"/>
          <c:order val="2"/>
          <c:tx>
            <c:strRef>
              <c:f>Sheet1!$D$1</c:f>
              <c:strCache>
                <c:ptCount val="1"/>
                <c:pt idx="0">
                  <c:v>CI&amp;T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32.987499999999997</c:v>
                </c:pt>
                <c:pt idx="1">
                  <c:v>86.792500000000004</c:v>
                </c:pt>
                <c:pt idx="2">
                  <c:v>2.9893999999999998</c:v>
                </c:pt>
                <c:pt idx="3">
                  <c:v>0</c:v>
                </c:pt>
                <c:pt idx="4">
                  <c:v>8.5303000000000004</c:v>
                </c:pt>
                <c:pt idx="5">
                  <c:v>43.437800000000003</c:v>
                </c:pt>
              </c:numCache>
            </c:numRef>
          </c:val>
          <c:extLst>
            <c:ext xmlns:c16="http://schemas.microsoft.com/office/drawing/2014/chart" uri="{C3380CC4-5D6E-409C-BE32-E72D297353CC}">
              <c16:uniqueId val="{00000002-B6A2-4F5B-982A-69FD6A215F92}"/>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32.230200000000004</c:v>
                </c:pt>
                <c:pt idx="1">
                  <c:v>60.377400000000002</c:v>
                </c:pt>
                <c:pt idx="2">
                  <c:v>1.7392000000000001</c:v>
                </c:pt>
                <c:pt idx="3">
                  <c:v>0</c:v>
                </c:pt>
                <c:pt idx="4">
                  <c:v>7.2526999999999999</c:v>
                </c:pt>
                <c:pt idx="5">
                  <c:v>14.7849</c:v>
                </c:pt>
              </c:numCache>
            </c:numRef>
          </c:val>
          <c:extLst>
            <c:ext xmlns:c16="http://schemas.microsoft.com/office/drawing/2014/chart" uri="{C3380CC4-5D6E-409C-BE32-E72D297353CC}">
              <c16:uniqueId val="{00000003-B6A2-4F5B-982A-69FD6A215F92}"/>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2.0901999999999998</c:v>
                </c:pt>
                <c:pt idx="1">
                  <c:v>47.169800000000002</c:v>
                </c:pt>
                <c:pt idx="2">
                  <c:v>1.6342000000000001</c:v>
                </c:pt>
                <c:pt idx="3">
                  <c:v>0</c:v>
                </c:pt>
                <c:pt idx="4">
                  <c:v>0</c:v>
                </c:pt>
                <c:pt idx="5">
                  <c:v>0</c:v>
                </c:pt>
              </c:numCache>
            </c:numRef>
          </c:val>
          <c:extLst>
            <c:ext xmlns:c16="http://schemas.microsoft.com/office/drawing/2014/chart" uri="{C3380CC4-5D6E-409C-BE32-E72D297353CC}">
              <c16:uniqueId val="{00000004-B6A2-4F5B-982A-69FD6A215F92}"/>
            </c:ext>
          </c:extLst>
        </c:ser>
        <c:dLbls>
          <c:showLegendKey val="0"/>
          <c:showVal val="0"/>
          <c:showCatName val="0"/>
          <c:showSerName val="0"/>
          <c:showPercent val="0"/>
          <c:showBubbleSize val="0"/>
        </c:dLbls>
        <c:axId val="551792992"/>
        <c:axId val="551796272"/>
      </c:radarChart>
      <c:catAx>
        <c:axId val="55179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96272"/>
        <c:crosses val="autoZero"/>
        <c:auto val="1"/>
        <c:lblAlgn val="ctr"/>
        <c:lblOffset val="100"/>
        <c:noMultiLvlLbl val="0"/>
      </c:catAx>
      <c:valAx>
        <c:axId val="55179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9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2.7324925663898001</c:v>
                </c:pt>
                <c:pt idx="1">
                  <c:v>0.10718342457447</c:v>
                </c:pt>
                <c:pt idx="2">
                  <c:v>1.6221015606324E-2</c:v>
                </c:pt>
                <c:pt idx="3">
                  <c:v>1.1948552944891999E-2</c:v>
                </c:pt>
                <c:pt idx="4">
                  <c:v>0</c:v>
                </c:pt>
                <c:pt idx="5">
                  <c:v>0</c:v>
                </c:pt>
                <c:pt idx="6">
                  <c:v>6.9060184672048996E-2</c:v>
                </c:pt>
                <c:pt idx="7">
                  <c:v>5.3545709440169</c:v>
                </c:pt>
                <c:pt idx="8">
                  <c:v>1.3629781071642E-2</c:v>
                </c:pt>
                <c:pt idx="9">
                  <c:v>1.7712981571686</c:v>
                </c:pt>
                <c:pt idx="10">
                  <c:v>0.13365797180413</c:v>
                </c:pt>
                <c:pt idx="11">
                  <c:v>0</c:v>
                </c:pt>
                <c:pt idx="12">
                  <c:v>0</c:v>
                </c:pt>
                <c:pt idx="13">
                  <c:v>2.5870282778099001</c:v>
                </c:pt>
                <c:pt idx="14">
                  <c:v>8.4196560698065998E-2</c:v>
                </c:pt>
                <c:pt idx="15">
                  <c:v>3.7895792946297999</c:v>
                </c:pt>
                <c:pt idx="16">
                  <c:v>6.1334829512126996</c:v>
                </c:pt>
                <c:pt idx="17">
                  <c:v>1.3600816048963E-2</c:v>
                </c:pt>
                <c:pt idx="18">
                  <c:v>0</c:v>
                </c:pt>
                <c:pt idx="19">
                  <c:v>0</c:v>
                </c:pt>
                <c:pt idx="20">
                  <c:v>7.1404284257055001E-2</c:v>
                </c:pt>
                <c:pt idx="21">
                  <c:v>5.3536829939835003E-2</c:v>
                </c:pt>
                <c:pt idx="22">
                  <c:v>5.5440414507771996</c:v>
                </c:pt>
                <c:pt idx="23">
                  <c:v>0.11461561319353</c:v>
                </c:pt>
                <c:pt idx="24">
                  <c:v>0.11881221729057</c:v>
                </c:pt>
                <c:pt idx="25">
                  <c:v>0</c:v>
                </c:pt>
                <c:pt idx="26">
                  <c:v>0</c:v>
                </c:pt>
                <c:pt idx="27">
                  <c:v>0.13483260405007</c:v>
                </c:pt>
                <c:pt idx="28">
                  <c:v>0.17126191202902999</c:v>
                </c:pt>
                <c:pt idx="29">
                  <c:v>0.23941692444595</c:v>
                </c:pt>
                <c:pt idx="30">
                  <c:v>7.6245340562520999E-3</c:v>
                </c:pt>
                <c:pt idx="31">
                  <c:v>7.0296090521037996E-2</c:v>
                </c:pt>
                <c:pt idx="32">
                  <c:v>0</c:v>
                </c:pt>
                <c:pt idx="33">
                  <c:v>0</c:v>
                </c:pt>
                <c:pt idx="34">
                  <c:v>0.12523693474139999</c:v>
                </c:pt>
                <c:pt idx="35">
                  <c:v>7.2207937206075998</c:v>
                </c:pt>
                <c:pt idx="36">
                  <c:v>3.7205212111987997E-2</c:v>
                </c:pt>
                <c:pt idx="37">
                  <c:v>2.3245395298513001E-2</c:v>
                </c:pt>
                <c:pt idx="38">
                  <c:v>0.28562012523343999</c:v>
                </c:pt>
                <c:pt idx="39">
                  <c:v>0</c:v>
                </c:pt>
                <c:pt idx="40">
                  <c:v>1.2669025920827E-2</c:v>
                </c:pt>
                <c:pt idx="41">
                  <c:v>6.6284440466439998E-2</c:v>
                </c:pt>
                <c:pt idx="42">
                  <c:v>6.1972377929358</c:v>
                </c:pt>
                <c:pt idx="43">
                  <c:v>4.0674561307257999</c:v>
                </c:pt>
                <c:pt idx="44">
                  <c:v>4.5628691983121996</c:v>
                </c:pt>
                <c:pt idx="45">
                  <c:v>8.4369674164318006E-3</c:v>
                </c:pt>
                <c:pt idx="46">
                  <c:v>0</c:v>
                </c:pt>
                <c:pt idx="47">
                  <c:v>0</c:v>
                </c:pt>
                <c:pt idx="48">
                  <c:v>2.0235917066467001E-2</c:v>
                </c:pt>
                <c:pt idx="49">
                  <c:v>9.1881548667717999E-2</c:v>
                </c:pt>
                <c:pt idx="50">
                  <c:v>3.2865353176140998E-2</c:v>
                </c:pt>
                <c:pt idx="51">
                  <c:v>3.8755118203110998E-2</c:v>
                </c:pt>
                <c:pt idx="52">
                  <c:v>10.579871289464</c:v>
                </c:pt>
                <c:pt idx="53">
                  <c:v>0</c:v>
                </c:pt>
                <c:pt idx="54">
                  <c:v>0</c:v>
                </c:pt>
                <c:pt idx="55">
                  <c:v>5.1339022706997001E-2</c:v>
                </c:pt>
                <c:pt idx="56">
                  <c:v>1.1779554059739E-2</c:v>
                </c:pt>
                <c:pt idx="57">
                  <c:v>4.8793209331281E-2</c:v>
                </c:pt>
                <c:pt idx="58">
                  <c:v>6.7291920763763004E-3</c:v>
                </c:pt>
                <c:pt idx="59">
                  <c:v>7.0641067689279996E-2</c:v>
                </c:pt>
                <c:pt idx="60">
                  <c:v>0</c:v>
                </c:pt>
                <c:pt idx="61">
                  <c:v>1.0087169960408E-2</c:v>
                </c:pt>
                <c:pt idx="62">
                  <c:v>0</c:v>
                </c:pt>
              </c:numCache>
            </c:numRef>
          </c:val>
          <c:smooth val="0"/>
          <c:extLst>
            <c:ext xmlns:c16="http://schemas.microsoft.com/office/drawing/2014/chart" uri="{C3380CC4-5D6E-409C-BE32-E72D297353CC}">
              <c16:uniqueId val="{00000000-D772-428B-9F63-AED37864E928}"/>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4.8056577654409002E-2</c:v>
                </c:pt>
                <c:pt idx="2">
                  <c:v>2.9386257265930998E-2</c:v>
                </c:pt>
                <c:pt idx="3">
                  <c:v>2.9001904816463999E-2</c:v>
                </c:pt>
                <c:pt idx="4">
                  <c:v>0</c:v>
                </c:pt>
                <c:pt idx="5">
                  <c:v>3.3572627593843003E-2</c:v>
                </c:pt>
                <c:pt idx="6">
                  <c:v>4.7080307591342997E-2</c:v>
                </c:pt>
                <c:pt idx="7">
                  <c:v>4.4866362335044999E-2</c:v>
                </c:pt>
                <c:pt idx="8">
                  <c:v>6.8973853931865003E-2</c:v>
                </c:pt>
                <c:pt idx="9">
                  <c:v>3.4086309375865001E-2</c:v>
                </c:pt>
                <c:pt idx="10">
                  <c:v>1.9859846228048001E-2</c:v>
                </c:pt>
                <c:pt idx="11">
                  <c:v>0</c:v>
                </c:pt>
                <c:pt idx="12">
                  <c:v>5.0958659787247999E-2</c:v>
                </c:pt>
                <c:pt idx="13">
                  <c:v>1.0602130321386001E-2</c:v>
                </c:pt>
                <c:pt idx="14">
                  <c:v>2.8946012157325E-2</c:v>
                </c:pt>
                <c:pt idx="15">
                  <c:v>0</c:v>
                </c:pt>
                <c:pt idx="16">
                  <c:v>3.7001797230150998E-2</c:v>
                </c:pt>
                <c:pt idx="17">
                  <c:v>0.12182498045871</c:v>
                </c:pt>
                <c:pt idx="18">
                  <c:v>9.2716813351221006E-2</c:v>
                </c:pt>
                <c:pt idx="19">
                  <c:v>0</c:v>
                </c:pt>
                <c:pt idx="20">
                  <c:v>5.9166625821856E-2</c:v>
                </c:pt>
                <c:pt idx="21">
                  <c:v>0</c:v>
                </c:pt>
                <c:pt idx="22">
                  <c:v>1.6786386240759E-2</c:v>
                </c:pt>
                <c:pt idx="23">
                  <c:v>0.11778686519171</c:v>
                </c:pt>
                <c:pt idx="24">
                  <c:v>0</c:v>
                </c:pt>
                <c:pt idx="25">
                  <c:v>0</c:v>
                </c:pt>
                <c:pt idx="26">
                  <c:v>0</c:v>
                </c:pt>
                <c:pt idx="27">
                  <c:v>1.1857349115233E-2</c:v>
                </c:pt>
                <c:pt idx="28">
                  <c:v>2.3690408171797E-2</c:v>
                </c:pt>
                <c:pt idx="29">
                  <c:v>7.3783785665062995E-2</c:v>
                </c:pt>
                <c:pt idx="30">
                  <c:v>5.9801126486336002E-2</c:v>
                </c:pt>
                <c:pt idx="31">
                  <c:v>0.12846865364851001</c:v>
                </c:pt>
                <c:pt idx="32">
                  <c:v>9.0833448897518002E-2</c:v>
                </c:pt>
                <c:pt idx="33">
                  <c:v>0</c:v>
                </c:pt>
                <c:pt idx="34">
                  <c:v>1.2438584489085001E-2</c:v>
                </c:pt>
                <c:pt idx="35">
                  <c:v>0</c:v>
                </c:pt>
                <c:pt idx="36">
                  <c:v>3.9298419789857E-2</c:v>
                </c:pt>
                <c:pt idx="37">
                  <c:v>2.0675823759278001E-2</c:v>
                </c:pt>
                <c:pt idx="38">
                  <c:v>3.4450209112768998E-2</c:v>
                </c:pt>
                <c:pt idx="39">
                  <c:v>0</c:v>
                </c:pt>
                <c:pt idx="40">
                  <c:v>0</c:v>
                </c:pt>
                <c:pt idx="41">
                  <c:v>0.10119297569303</c:v>
                </c:pt>
                <c:pt idx="42">
                  <c:v>0</c:v>
                </c:pt>
                <c:pt idx="43">
                  <c:v>0.10525519224551</c:v>
                </c:pt>
                <c:pt idx="44">
                  <c:v>0</c:v>
                </c:pt>
                <c:pt idx="45">
                  <c:v>0</c:v>
                </c:pt>
                <c:pt idx="46">
                  <c:v>0</c:v>
                </c:pt>
                <c:pt idx="47">
                  <c:v>0</c:v>
                </c:pt>
                <c:pt idx="48">
                  <c:v>2.4041763978568002E-2</c:v>
                </c:pt>
                <c:pt idx="49">
                  <c:v>0.12501116171087001</c:v>
                </c:pt>
                <c:pt idx="50">
                  <c:v>3.1936155161638002E-2</c:v>
                </c:pt>
                <c:pt idx="51">
                  <c:v>0.40653198005795999</c:v>
                </c:pt>
                <c:pt idx="52">
                  <c:v>0</c:v>
                </c:pt>
                <c:pt idx="53">
                  <c:v>0</c:v>
                </c:pt>
                <c:pt idx="54">
                  <c:v>0</c:v>
                </c:pt>
                <c:pt idx="55">
                  <c:v>0</c:v>
                </c:pt>
                <c:pt idx="56">
                  <c:v>5.3519967064636E-2</c:v>
                </c:pt>
                <c:pt idx="57">
                  <c:v>0</c:v>
                </c:pt>
                <c:pt idx="58">
                  <c:v>0.10491884218972</c:v>
                </c:pt>
                <c:pt idx="59">
                  <c:v>0</c:v>
                </c:pt>
                <c:pt idx="60">
                  <c:v>0</c:v>
                </c:pt>
                <c:pt idx="61">
                  <c:v>0</c:v>
                </c:pt>
                <c:pt idx="62">
                  <c:v>0</c:v>
                </c:pt>
              </c:numCache>
            </c:numRef>
          </c:val>
          <c:smooth val="0"/>
          <c:extLst>
            <c:ext xmlns:c16="http://schemas.microsoft.com/office/drawing/2014/chart" uri="{C3380CC4-5D6E-409C-BE32-E72D297353CC}">
              <c16:uniqueId val="{00000001-D772-428B-9F63-AED37864E928}"/>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0.60207759168963004</c:v>
                </c:pt>
                <c:pt idx="1">
                  <c:v>3.8128322989260999E-2</c:v>
                </c:pt>
                <c:pt idx="2">
                  <c:v>0.22961505089624001</c:v>
                </c:pt>
                <c:pt idx="3">
                  <c:v>1.6916538030492E-2</c:v>
                </c:pt>
                <c:pt idx="4">
                  <c:v>0.12468037446377001</c:v>
                </c:pt>
                <c:pt idx="5">
                  <c:v>0</c:v>
                </c:pt>
                <c:pt idx="6">
                  <c:v>3.3751001982871003E-2</c:v>
                </c:pt>
                <c:pt idx="7">
                  <c:v>0.11170358505279999</c:v>
                </c:pt>
                <c:pt idx="8">
                  <c:v>0</c:v>
                </c:pt>
                <c:pt idx="9">
                  <c:v>0.16205067766646999</c:v>
                </c:pt>
                <c:pt idx="10">
                  <c:v>3.5747329464210997E-2</c:v>
                </c:pt>
                <c:pt idx="11">
                  <c:v>0</c:v>
                </c:pt>
                <c:pt idx="12">
                  <c:v>0</c:v>
                </c:pt>
                <c:pt idx="13">
                  <c:v>0</c:v>
                </c:pt>
                <c:pt idx="14">
                  <c:v>0</c:v>
                </c:pt>
                <c:pt idx="15">
                  <c:v>4.7255009030957001E-2</c:v>
                </c:pt>
                <c:pt idx="16">
                  <c:v>0.86520086520087003</c:v>
                </c:pt>
                <c:pt idx="17">
                  <c:v>9.2357423227892005E-2</c:v>
                </c:pt>
                <c:pt idx="18">
                  <c:v>0</c:v>
                </c:pt>
                <c:pt idx="19">
                  <c:v>0</c:v>
                </c:pt>
                <c:pt idx="20">
                  <c:v>3.2846919378285003E-2</c:v>
                </c:pt>
                <c:pt idx="21">
                  <c:v>5.4484492875104998E-2</c:v>
                </c:pt>
                <c:pt idx="22">
                  <c:v>2.7933155957792999E-2</c:v>
                </c:pt>
                <c:pt idx="23">
                  <c:v>0.11101801424382</c:v>
                </c:pt>
                <c:pt idx="24">
                  <c:v>0</c:v>
                </c:pt>
                <c:pt idx="25">
                  <c:v>0</c:v>
                </c:pt>
                <c:pt idx="26">
                  <c:v>0</c:v>
                </c:pt>
                <c:pt idx="27">
                  <c:v>8.1632653061223998E-2</c:v>
                </c:pt>
                <c:pt idx="28">
                  <c:v>0</c:v>
                </c:pt>
                <c:pt idx="29">
                  <c:v>4.1817383486315002E-2</c:v>
                </c:pt>
                <c:pt idx="30">
                  <c:v>2.2972662531587001E-2</c:v>
                </c:pt>
                <c:pt idx="31">
                  <c:v>0</c:v>
                </c:pt>
                <c:pt idx="32">
                  <c:v>0</c:v>
                </c:pt>
                <c:pt idx="33">
                  <c:v>0</c:v>
                </c:pt>
                <c:pt idx="34">
                  <c:v>2.3928422804827001E-2</c:v>
                </c:pt>
                <c:pt idx="35">
                  <c:v>0</c:v>
                </c:pt>
                <c:pt idx="36">
                  <c:v>1.6633399866933001E-2</c:v>
                </c:pt>
                <c:pt idx="37">
                  <c:v>2.4947506288851E-2</c:v>
                </c:pt>
                <c:pt idx="38">
                  <c:v>8.3151439559297005E-2</c:v>
                </c:pt>
                <c:pt idx="39">
                  <c:v>0</c:v>
                </c:pt>
                <c:pt idx="40">
                  <c:v>0</c:v>
                </c:pt>
                <c:pt idx="41">
                  <c:v>4.5730439843685002E-2</c:v>
                </c:pt>
                <c:pt idx="42">
                  <c:v>2.2863794142712002E-2</c:v>
                </c:pt>
                <c:pt idx="43">
                  <c:v>0</c:v>
                </c:pt>
                <c:pt idx="44">
                  <c:v>3.9488724929856001E-2</c:v>
                </c:pt>
                <c:pt idx="45">
                  <c:v>1.8705963045330998E-2</c:v>
                </c:pt>
                <c:pt idx="46">
                  <c:v>0</c:v>
                </c:pt>
                <c:pt idx="47">
                  <c:v>0</c:v>
                </c:pt>
                <c:pt idx="48">
                  <c:v>8.5207198969200995E-2</c:v>
                </c:pt>
                <c:pt idx="49">
                  <c:v>0</c:v>
                </c:pt>
                <c:pt idx="50">
                  <c:v>4.1555851063830002E-2</c:v>
                </c:pt>
                <c:pt idx="51">
                  <c:v>1.454454787234E-2</c:v>
                </c:pt>
                <c:pt idx="52">
                  <c:v>0</c:v>
                </c:pt>
                <c:pt idx="53">
                  <c:v>0</c:v>
                </c:pt>
                <c:pt idx="54">
                  <c:v>0</c:v>
                </c:pt>
                <c:pt idx="55">
                  <c:v>2.7014671044428999E-2</c:v>
                </c:pt>
                <c:pt idx="56">
                  <c:v>3.3247444102735002E-2</c:v>
                </c:pt>
                <c:pt idx="57">
                  <c:v>0</c:v>
                </c:pt>
                <c:pt idx="58">
                  <c:v>2.3894117891500002E-2</c:v>
                </c:pt>
                <c:pt idx="59">
                  <c:v>8.3113429052299008E-3</c:v>
                </c:pt>
                <c:pt idx="60">
                  <c:v>0</c:v>
                </c:pt>
                <c:pt idx="61">
                  <c:v>0</c:v>
                </c:pt>
                <c:pt idx="62">
                  <c:v>0</c:v>
                </c:pt>
              </c:numCache>
            </c:numRef>
          </c:val>
          <c:smooth val="0"/>
          <c:extLst>
            <c:ext xmlns:c16="http://schemas.microsoft.com/office/drawing/2014/chart" uri="{C3380CC4-5D6E-409C-BE32-E72D297353CC}">
              <c16:uniqueId val="{00000002-D772-428B-9F63-AED37864E928}"/>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0.11991177919102</c:v>
                </c:pt>
                <c:pt idx="1">
                  <c:v>2.1409608632353999E-2</c:v>
                </c:pt>
                <c:pt idx="2">
                  <c:v>0</c:v>
                </c:pt>
                <c:pt idx="3">
                  <c:v>5.8857521991310002E-2</c:v>
                </c:pt>
                <c:pt idx="4">
                  <c:v>0</c:v>
                </c:pt>
                <c:pt idx="5">
                  <c:v>0</c:v>
                </c:pt>
                <c:pt idx="6">
                  <c:v>0</c:v>
                </c:pt>
                <c:pt idx="7">
                  <c:v>7.2755285457501997E-2</c:v>
                </c:pt>
                <c:pt idx="8">
                  <c:v>5.5626872058193999E-2</c:v>
                </c:pt>
                <c:pt idx="9">
                  <c:v>0</c:v>
                </c:pt>
                <c:pt idx="10">
                  <c:v>3.4213621297979002E-2</c:v>
                </c:pt>
                <c:pt idx="11">
                  <c:v>0</c:v>
                </c:pt>
                <c:pt idx="12">
                  <c:v>0</c:v>
                </c:pt>
                <c:pt idx="13">
                  <c:v>0</c:v>
                </c:pt>
                <c:pt idx="14">
                  <c:v>0</c:v>
                </c:pt>
                <c:pt idx="15">
                  <c:v>5.7655349135170002E-2</c:v>
                </c:pt>
                <c:pt idx="16">
                  <c:v>8.2561102333063005E-2</c:v>
                </c:pt>
                <c:pt idx="17">
                  <c:v>3.6297640653357999E-2</c:v>
                </c:pt>
                <c:pt idx="18">
                  <c:v>0</c:v>
                </c:pt>
                <c:pt idx="19">
                  <c:v>0</c:v>
                </c:pt>
                <c:pt idx="20">
                  <c:v>4.1631084543126001E-2</c:v>
                </c:pt>
                <c:pt idx="21">
                  <c:v>3.4153734497406003E-2</c:v>
                </c:pt>
                <c:pt idx="22">
                  <c:v>1.4940983116689E-2</c:v>
                </c:pt>
                <c:pt idx="23">
                  <c:v>0</c:v>
                </c:pt>
                <c:pt idx="24">
                  <c:v>0</c:v>
                </c:pt>
                <c:pt idx="25">
                  <c:v>0</c:v>
                </c:pt>
                <c:pt idx="26">
                  <c:v>0</c:v>
                </c:pt>
                <c:pt idx="27">
                  <c:v>0</c:v>
                </c:pt>
                <c:pt idx="28">
                  <c:v>0.10883714974711001</c:v>
                </c:pt>
                <c:pt idx="29">
                  <c:v>4.6947354943342998E-2</c:v>
                </c:pt>
                <c:pt idx="30">
                  <c:v>0.11521474748768</c:v>
                </c:pt>
                <c:pt idx="31">
                  <c:v>0</c:v>
                </c:pt>
                <c:pt idx="32">
                  <c:v>0</c:v>
                </c:pt>
                <c:pt idx="33">
                  <c:v>0</c:v>
                </c:pt>
                <c:pt idx="34">
                  <c:v>5.3320820714072001E-2</c:v>
                </c:pt>
                <c:pt idx="35">
                  <c:v>0</c:v>
                </c:pt>
                <c:pt idx="36">
                  <c:v>0</c:v>
                </c:pt>
                <c:pt idx="37">
                  <c:v>0.48077948105665003</c:v>
                </c:pt>
                <c:pt idx="38">
                  <c:v>0</c:v>
                </c:pt>
                <c:pt idx="39">
                  <c:v>0</c:v>
                </c:pt>
                <c:pt idx="40">
                  <c:v>0</c:v>
                </c:pt>
                <c:pt idx="41">
                  <c:v>0.11076556043113001</c:v>
                </c:pt>
                <c:pt idx="42">
                  <c:v>0.10862157096609</c:v>
                </c:pt>
                <c:pt idx="43">
                  <c:v>1.4907255574249E-2</c:v>
                </c:pt>
                <c:pt idx="44">
                  <c:v>1.490503364279E-2</c:v>
                </c:pt>
                <c:pt idx="45">
                  <c:v>0</c:v>
                </c:pt>
                <c:pt idx="46">
                  <c:v>0</c:v>
                </c:pt>
                <c:pt idx="47">
                  <c:v>0</c:v>
                </c:pt>
                <c:pt idx="48">
                  <c:v>0</c:v>
                </c:pt>
                <c:pt idx="49">
                  <c:v>0</c:v>
                </c:pt>
                <c:pt idx="50">
                  <c:v>0</c:v>
                </c:pt>
                <c:pt idx="51">
                  <c:v>0</c:v>
                </c:pt>
                <c:pt idx="52">
                  <c:v>9.3621005149155001E-2</c:v>
                </c:pt>
                <c:pt idx="53">
                  <c:v>0</c:v>
                </c:pt>
                <c:pt idx="54">
                  <c:v>0</c:v>
                </c:pt>
                <c:pt idx="55">
                  <c:v>2.1279312252628E-2</c:v>
                </c:pt>
                <c:pt idx="56">
                  <c:v>0</c:v>
                </c:pt>
                <c:pt idx="57">
                  <c:v>0</c:v>
                </c:pt>
                <c:pt idx="58">
                  <c:v>5.5315618152033001E-2</c:v>
                </c:pt>
                <c:pt idx="59">
                  <c:v>2.9782164737917002E-2</c:v>
                </c:pt>
                <c:pt idx="60">
                  <c:v>0</c:v>
                </c:pt>
                <c:pt idx="61">
                  <c:v>0</c:v>
                </c:pt>
                <c:pt idx="62">
                  <c:v>0</c:v>
                </c:pt>
              </c:numCache>
            </c:numRef>
          </c:val>
          <c:smooth val="0"/>
          <c:extLst>
            <c:ext xmlns:c16="http://schemas.microsoft.com/office/drawing/2014/chart" uri="{C3380CC4-5D6E-409C-BE32-E72D297353CC}">
              <c16:uniqueId val="{00000003-D772-428B-9F63-AED37864E928}"/>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D772-428B-9F63-AED37864E928}"/>
            </c:ext>
          </c:extLst>
        </c:ser>
        <c:dLbls>
          <c:showLegendKey val="0"/>
          <c:showVal val="0"/>
          <c:showCatName val="0"/>
          <c:showSerName val="0"/>
          <c:showPercent val="0"/>
          <c:showBubbleSize val="0"/>
        </c:dLbls>
        <c:smooth val="0"/>
        <c:axId val="551799552"/>
        <c:axId val="551795616"/>
      </c:lineChart>
      <c:dateAx>
        <c:axId val="55179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95616"/>
        <c:crosses val="autoZero"/>
        <c:auto val="1"/>
        <c:lblOffset val="100"/>
        <c:baseTimeUnit val="days"/>
      </c:dateAx>
      <c:valAx>
        <c:axId val="55179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9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1.1864205691429E-2</c:v>
                </c:pt>
                <c:pt idx="10">
                  <c:v>8.8557821053880006E-2</c:v>
                </c:pt>
                <c:pt idx="11">
                  <c:v>1.6847172081829001</c:v>
                </c:pt>
                <c:pt idx="12">
                  <c:v>2.1615251073225998</c:v>
                </c:pt>
                <c:pt idx="13">
                  <c:v>0.37626480907102999</c:v>
                </c:pt>
                <c:pt idx="14">
                  <c:v>4.4067049711022002E-2</c:v>
                </c:pt>
                <c:pt idx="15">
                  <c:v>0</c:v>
                </c:pt>
                <c:pt idx="16">
                  <c:v>10.643887391739</c:v>
                </c:pt>
                <c:pt idx="17">
                  <c:v>2.1313198081387998</c:v>
                </c:pt>
                <c:pt idx="18">
                  <c:v>0.10847273775021</c:v>
                </c:pt>
                <c:pt idx="19">
                  <c:v>0</c:v>
                </c:pt>
                <c:pt idx="20">
                  <c:v>9.3218759004084998E-3</c:v>
                </c:pt>
                <c:pt idx="21">
                  <c:v>0</c:v>
                </c:pt>
                <c:pt idx="22">
                  <c:v>0.19067473432654</c:v>
                </c:pt>
                <c:pt idx="23">
                  <c:v>0</c:v>
                </c:pt>
              </c:numCache>
            </c:numRef>
          </c:val>
          <c:smooth val="0"/>
          <c:extLst>
            <c:ext xmlns:c16="http://schemas.microsoft.com/office/drawing/2014/chart" uri="{C3380CC4-5D6E-409C-BE32-E72D297353CC}">
              <c16:uniqueId val="{00000000-4EB5-437C-8E7C-652519239190}"/>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2.3841914084960999E-2</c:v>
                </c:pt>
                <c:pt idx="8">
                  <c:v>0</c:v>
                </c:pt>
                <c:pt idx="9">
                  <c:v>0.17039956243075</c:v>
                </c:pt>
                <c:pt idx="10">
                  <c:v>4.6339798699447002E-2</c:v>
                </c:pt>
                <c:pt idx="11">
                  <c:v>6.7552089907391005E-2</c:v>
                </c:pt>
                <c:pt idx="12">
                  <c:v>7.8187453543328997E-2</c:v>
                </c:pt>
                <c:pt idx="13">
                  <c:v>0</c:v>
                </c:pt>
                <c:pt idx="14">
                  <c:v>0.14042186163275</c:v>
                </c:pt>
                <c:pt idx="15">
                  <c:v>7.7486220776124007E-2</c:v>
                </c:pt>
                <c:pt idx="16">
                  <c:v>5.3433936861002E-2</c:v>
                </c:pt>
                <c:pt idx="17">
                  <c:v>3.7065160552251002E-2</c:v>
                </c:pt>
                <c:pt idx="18">
                  <c:v>5.7676395102589997E-2</c:v>
                </c:pt>
                <c:pt idx="19">
                  <c:v>3.3659172825827997E-2</c:v>
                </c:pt>
                <c:pt idx="20">
                  <c:v>0</c:v>
                </c:pt>
                <c:pt idx="21">
                  <c:v>0</c:v>
                </c:pt>
                <c:pt idx="22">
                  <c:v>9.2562725271026006E-2</c:v>
                </c:pt>
                <c:pt idx="23">
                  <c:v>0</c:v>
                </c:pt>
              </c:numCache>
            </c:numRef>
          </c:val>
          <c:smooth val="0"/>
          <c:extLst>
            <c:ext xmlns:c16="http://schemas.microsoft.com/office/drawing/2014/chart" uri="{C3380CC4-5D6E-409C-BE32-E72D297353CC}">
              <c16:uniqueId val="{00000001-4EB5-437C-8E7C-652519239190}"/>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5.2471403085319002E-2</c:v>
                </c:pt>
                <c:pt idx="9">
                  <c:v>4.4075978591668001E-2</c:v>
                </c:pt>
                <c:pt idx="10">
                  <c:v>4.7674017660374997E-2</c:v>
                </c:pt>
                <c:pt idx="11">
                  <c:v>7.0661489488229007E-2</c:v>
                </c:pt>
                <c:pt idx="12">
                  <c:v>5.0897260992759E-2</c:v>
                </c:pt>
                <c:pt idx="13">
                  <c:v>0.23717074194564</c:v>
                </c:pt>
                <c:pt idx="14">
                  <c:v>0.84583901773532999</c:v>
                </c:pt>
                <c:pt idx="15">
                  <c:v>9.8908594815824993E-2</c:v>
                </c:pt>
                <c:pt idx="16">
                  <c:v>6.8212824010913997E-2</c:v>
                </c:pt>
                <c:pt idx="17">
                  <c:v>4.617483471508E-2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EB5-437C-8E7C-652519239190}"/>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4.9610583591165998E-2</c:v>
                </c:pt>
                <c:pt idx="11">
                  <c:v>5.0144030726555003E-2</c:v>
                </c:pt>
                <c:pt idx="12">
                  <c:v>0</c:v>
                </c:pt>
                <c:pt idx="13">
                  <c:v>0.15363277499200001</c:v>
                </c:pt>
                <c:pt idx="14">
                  <c:v>7.1126284718518007E-2</c:v>
                </c:pt>
                <c:pt idx="15">
                  <c:v>7.3971336107258007E-2</c:v>
                </c:pt>
                <c:pt idx="16">
                  <c:v>2.8806145310999998E-2</c:v>
                </c:pt>
                <c:pt idx="17">
                  <c:v>0.19346349443437</c:v>
                </c:pt>
                <c:pt idx="18">
                  <c:v>4.6943347914222E-2</c:v>
                </c:pt>
                <c:pt idx="19">
                  <c:v>8.8907855898146995E-2</c:v>
                </c:pt>
                <c:pt idx="20">
                  <c:v>0.52491198122266003</c:v>
                </c:pt>
                <c:pt idx="21">
                  <c:v>0</c:v>
                </c:pt>
                <c:pt idx="22">
                  <c:v>0</c:v>
                </c:pt>
                <c:pt idx="23">
                  <c:v>0</c:v>
                </c:pt>
              </c:numCache>
            </c:numRef>
          </c:val>
          <c:smooth val="0"/>
          <c:extLst>
            <c:ext xmlns:c16="http://schemas.microsoft.com/office/drawing/2014/chart" uri="{C3380CC4-5D6E-409C-BE32-E72D297353CC}">
              <c16:uniqueId val="{00000003-4EB5-437C-8E7C-652519239190}"/>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0.18032786885245999</c:v>
                </c:pt>
                <c:pt idx="10">
                  <c:v>1.9147540983607001</c:v>
                </c:pt>
                <c:pt idx="11">
                  <c:v>0.21857923497268</c:v>
                </c:pt>
                <c:pt idx="12">
                  <c:v>2.6229508196720999</c:v>
                </c:pt>
                <c:pt idx="13">
                  <c:v>0.85245901639344002</c:v>
                </c:pt>
                <c:pt idx="14">
                  <c:v>1.5300546448087</c:v>
                </c:pt>
                <c:pt idx="15">
                  <c:v>2.9311475409835999</c:v>
                </c:pt>
                <c:pt idx="16">
                  <c:v>0</c:v>
                </c:pt>
                <c:pt idx="17">
                  <c:v>1.5737704918033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EB5-437C-8E7C-652519239190}"/>
            </c:ext>
          </c:extLst>
        </c:ser>
        <c:dLbls>
          <c:showLegendKey val="0"/>
          <c:showVal val="0"/>
          <c:showCatName val="0"/>
          <c:showSerName val="0"/>
          <c:showPercent val="0"/>
          <c:showBubbleSize val="0"/>
        </c:dLbls>
        <c:smooth val="0"/>
        <c:axId val="551804144"/>
        <c:axId val="551810704"/>
      </c:lineChart>
      <c:catAx>
        <c:axId val="55180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10704"/>
        <c:crosses val="autoZero"/>
        <c:auto val="1"/>
        <c:lblAlgn val="ctr"/>
        <c:lblOffset val="100"/>
        <c:noMultiLvlLbl val="0"/>
      </c:catAx>
      <c:valAx>
        <c:axId val="55181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0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Accenture Brasil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0.32501864027654997</c:v>
                </c:pt>
                <c:pt idx="1">
                  <c:v>2.0219308245472001</c:v>
                </c:pt>
                <c:pt idx="2">
                  <c:v>1.2921871052420999</c:v>
                </c:pt>
                <c:pt idx="3">
                  <c:v>1.2687250050837</c:v>
                </c:pt>
                <c:pt idx="4">
                  <c:v>1.2617019513922001</c:v>
                </c:pt>
                <c:pt idx="6">
                  <c:v>1.1438351521724E-2</c:v>
                </c:pt>
              </c:numCache>
            </c:numRef>
          </c:val>
          <c:extLst>
            <c:ext xmlns:c16="http://schemas.microsoft.com/office/drawing/2014/chart" uri="{C3380CC4-5D6E-409C-BE32-E72D297353CC}">
              <c16:uniqueId val="{00000000-A653-426D-BD51-8E2A36CFDD0D}"/>
            </c:ext>
          </c:extLst>
        </c:ser>
        <c:ser>
          <c:idx val="1"/>
          <c:order val="1"/>
          <c:tx>
            <c:strRef>
              <c:f>Sheet1!$C$1</c:f>
              <c:strCache>
                <c:ptCount val="1"/>
                <c:pt idx="0">
                  <c:v>IBM Brasil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4.0925279378566999E-2</c:v>
                </c:pt>
                <c:pt idx="1">
                  <c:v>5.5805605799295999E-2</c:v>
                </c:pt>
                <c:pt idx="2">
                  <c:v>5.8422954144991997E-2</c:v>
                </c:pt>
                <c:pt idx="3">
                  <c:v>9.7589702603794001E-2</c:v>
                </c:pt>
                <c:pt idx="4">
                  <c:v>6.2921521614155998E-2</c:v>
                </c:pt>
                <c:pt idx="5">
                  <c:v>9.2191421640796994E-2</c:v>
                </c:pt>
                <c:pt idx="6">
                  <c:v>4.1713989259523999E-2</c:v>
                </c:pt>
              </c:numCache>
            </c:numRef>
          </c:val>
          <c:extLst>
            <c:ext xmlns:c16="http://schemas.microsoft.com/office/drawing/2014/chart" uri="{C3380CC4-5D6E-409C-BE32-E72D297353CC}">
              <c16:uniqueId val="{00000001-A653-426D-BD51-8E2A36CFDD0D}"/>
            </c:ext>
          </c:extLst>
        </c:ser>
        <c:ser>
          <c:idx val="2"/>
          <c:order val="2"/>
          <c:tx>
            <c:strRef>
              <c:f>Sheet1!$D$1</c:f>
              <c:strCache>
                <c:ptCount val="1"/>
                <c:pt idx="0">
                  <c:v>CI&amp;T</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4.2173730591691001E-2</c:v>
                </c:pt>
                <c:pt idx="1">
                  <c:v>0.16365925304237999</c:v>
                </c:pt>
                <c:pt idx="2">
                  <c:v>3.5879143936214997E-2</c:v>
                </c:pt>
                <c:pt idx="3">
                  <c:v>0.19588154187399001</c:v>
                </c:pt>
                <c:pt idx="4">
                  <c:v>4.2663309553784001E-2</c:v>
                </c:pt>
                <c:pt idx="5">
                  <c:v>0.12379353755770001</c:v>
                </c:pt>
              </c:numCache>
            </c:numRef>
          </c:val>
          <c:extLst>
            <c:ext xmlns:c16="http://schemas.microsoft.com/office/drawing/2014/chart" uri="{C3380CC4-5D6E-409C-BE32-E72D297353CC}">
              <c16:uniqueId val="{00000002-A653-426D-BD51-8E2A36CFDD0D}"/>
            </c:ext>
          </c:extLst>
        </c:ser>
        <c:ser>
          <c:idx val="3"/>
          <c:order val="3"/>
          <c:tx>
            <c:strRef>
              <c:f>Sheet1!$E$1</c:f>
              <c:strCache>
                <c:ptCount val="1"/>
                <c:pt idx="0">
                  <c:v>Deloitte Brasil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5.3699199135122999E-2</c:v>
                </c:pt>
                <c:pt idx="1">
                  <c:v>9.2106573350971999E-2</c:v>
                </c:pt>
                <c:pt idx="2">
                  <c:v>3.5206759697862001E-2</c:v>
                </c:pt>
                <c:pt idx="3">
                  <c:v>0.17443349123032001</c:v>
                </c:pt>
                <c:pt idx="4">
                  <c:v>5.1921079958462998E-2</c:v>
                </c:pt>
              </c:numCache>
            </c:numRef>
          </c:val>
          <c:extLst>
            <c:ext xmlns:c16="http://schemas.microsoft.com/office/drawing/2014/chart" uri="{C3380CC4-5D6E-409C-BE32-E72D297353CC}">
              <c16:uniqueId val="{00000003-A653-426D-BD51-8E2A36CFDD0D}"/>
            </c:ext>
          </c:extLst>
        </c:ser>
        <c:ser>
          <c:idx val="4"/>
          <c:order val="4"/>
          <c:tx>
            <c:strRef>
              <c:f>Sheet1!$F$1</c:f>
              <c:strCache>
                <c:ptCount val="1"/>
                <c:pt idx="0">
                  <c:v>Dextra Digital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1.3879781420765001</c:v>
                </c:pt>
                <c:pt idx="1">
                  <c:v>0.82786885245901998</c:v>
                </c:pt>
                <c:pt idx="2">
                  <c:v>3.4660421545667002</c:v>
                </c:pt>
                <c:pt idx="3">
                  <c:v>0.74754098360655996</c:v>
                </c:pt>
                <c:pt idx="4">
                  <c:v>1.1147540983607001</c:v>
                </c:pt>
              </c:numCache>
            </c:numRef>
          </c:val>
          <c:extLst>
            <c:ext xmlns:c16="http://schemas.microsoft.com/office/drawing/2014/chart" uri="{C3380CC4-5D6E-409C-BE32-E72D297353CC}">
              <c16:uniqueId val="{00000004-A653-426D-BD51-8E2A36CFDD0D}"/>
            </c:ext>
          </c:extLst>
        </c:ser>
        <c:dLbls>
          <c:showLegendKey val="0"/>
          <c:showVal val="0"/>
          <c:showCatName val="0"/>
          <c:showSerName val="0"/>
          <c:showPercent val="0"/>
          <c:showBubbleSize val="0"/>
        </c:dLbls>
        <c:gapWidth val="219"/>
        <c:overlap val="-27"/>
        <c:axId val="551813000"/>
        <c:axId val="551808736"/>
      </c:barChart>
      <c:catAx>
        <c:axId val="55181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08736"/>
        <c:crosses val="autoZero"/>
        <c:auto val="1"/>
        <c:lblAlgn val="ctr"/>
        <c:lblOffset val="100"/>
        <c:noMultiLvlLbl val="0"/>
      </c:catAx>
      <c:valAx>
        <c:axId val="55180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1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4</c:v>
                </c:pt>
                <c:pt idx="1">
                  <c:v>1</c:v>
                </c:pt>
                <c:pt idx="2">
                  <c:v>2</c:v>
                </c:pt>
                <c:pt idx="3">
                  <c:v>2</c:v>
                </c:pt>
                <c:pt idx="4">
                  <c:v>0</c:v>
                </c:pt>
                <c:pt idx="5">
                  <c:v>2</c:v>
                </c:pt>
                <c:pt idx="6">
                  <c:v>1</c:v>
                </c:pt>
                <c:pt idx="7">
                  <c:v>4</c:v>
                </c:pt>
                <c:pt idx="8">
                  <c:v>4</c:v>
                </c:pt>
                <c:pt idx="9">
                  <c:v>1</c:v>
                </c:pt>
                <c:pt idx="10">
                  <c:v>2</c:v>
                </c:pt>
                <c:pt idx="11">
                  <c:v>0</c:v>
                </c:pt>
                <c:pt idx="12">
                  <c:v>1</c:v>
                </c:pt>
                <c:pt idx="13">
                  <c:v>1</c:v>
                </c:pt>
                <c:pt idx="14">
                  <c:v>1</c:v>
                </c:pt>
                <c:pt idx="15">
                  <c:v>0</c:v>
                </c:pt>
                <c:pt idx="16">
                  <c:v>0</c:v>
                </c:pt>
                <c:pt idx="17">
                  <c:v>2</c:v>
                </c:pt>
                <c:pt idx="18">
                  <c:v>1</c:v>
                </c:pt>
                <c:pt idx="19">
                  <c:v>0</c:v>
                </c:pt>
                <c:pt idx="20">
                  <c:v>2</c:v>
                </c:pt>
                <c:pt idx="21">
                  <c:v>0</c:v>
                </c:pt>
                <c:pt idx="22">
                  <c:v>3</c:v>
                </c:pt>
                <c:pt idx="23">
                  <c:v>2</c:v>
                </c:pt>
                <c:pt idx="24">
                  <c:v>0</c:v>
                </c:pt>
                <c:pt idx="25">
                  <c:v>0</c:v>
                </c:pt>
                <c:pt idx="26">
                  <c:v>0</c:v>
                </c:pt>
                <c:pt idx="27">
                  <c:v>2</c:v>
                </c:pt>
                <c:pt idx="28">
                  <c:v>12</c:v>
                </c:pt>
                <c:pt idx="29">
                  <c:v>13</c:v>
                </c:pt>
                <c:pt idx="30">
                  <c:v>1</c:v>
                </c:pt>
                <c:pt idx="31">
                  <c:v>1</c:v>
                </c:pt>
                <c:pt idx="32">
                  <c:v>1</c:v>
                </c:pt>
                <c:pt idx="33">
                  <c:v>0</c:v>
                </c:pt>
                <c:pt idx="34">
                  <c:v>1</c:v>
                </c:pt>
                <c:pt idx="35">
                  <c:v>1</c:v>
                </c:pt>
                <c:pt idx="36">
                  <c:v>5</c:v>
                </c:pt>
                <c:pt idx="37">
                  <c:v>2</c:v>
                </c:pt>
                <c:pt idx="38">
                  <c:v>1</c:v>
                </c:pt>
                <c:pt idx="39">
                  <c:v>0</c:v>
                </c:pt>
                <c:pt idx="40">
                  <c:v>0</c:v>
                </c:pt>
                <c:pt idx="41">
                  <c:v>2</c:v>
                </c:pt>
                <c:pt idx="42">
                  <c:v>0</c:v>
                </c:pt>
                <c:pt idx="43">
                  <c:v>1</c:v>
                </c:pt>
                <c:pt idx="44">
                  <c:v>2</c:v>
                </c:pt>
                <c:pt idx="45">
                  <c:v>0</c:v>
                </c:pt>
                <c:pt idx="46">
                  <c:v>0</c:v>
                </c:pt>
                <c:pt idx="47">
                  <c:v>0</c:v>
                </c:pt>
                <c:pt idx="48">
                  <c:v>1</c:v>
                </c:pt>
                <c:pt idx="49">
                  <c:v>2</c:v>
                </c:pt>
                <c:pt idx="50">
                  <c:v>3</c:v>
                </c:pt>
                <c:pt idx="51">
                  <c:v>2</c:v>
                </c:pt>
                <c:pt idx="52">
                  <c:v>0</c:v>
                </c:pt>
                <c:pt idx="53">
                  <c:v>1</c:v>
                </c:pt>
                <c:pt idx="54">
                  <c:v>0</c:v>
                </c:pt>
                <c:pt idx="55">
                  <c:v>14</c:v>
                </c:pt>
                <c:pt idx="56">
                  <c:v>16</c:v>
                </c:pt>
                <c:pt idx="57">
                  <c:v>0</c:v>
                </c:pt>
                <c:pt idx="58">
                  <c:v>3</c:v>
                </c:pt>
                <c:pt idx="59">
                  <c:v>0</c:v>
                </c:pt>
                <c:pt idx="60">
                  <c:v>0</c:v>
                </c:pt>
                <c:pt idx="61">
                  <c:v>0</c:v>
                </c:pt>
                <c:pt idx="62">
                  <c:v>0</c:v>
                </c:pt>
              </c:numCache>
            </c:numRef>
          </c:val>
          <c:smooth val="0"/>
          <c:extLst>
            <c:ext xmlns:c16="http://schemas.microsoft.com/office/drawing/2014/chart" uri="{C3380CC4-5D6E-409C-BE32-E72D297353CC}">
              <c16:uniqueId val="{00000000-44C6-4460-B4D6-15D26AC1B658}"/>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1</c:v>
                </c:pt>
                <c:pt idx="4">
                  <c:v>0</c:v>
                </c:pt>
                <c:pt idx="5">
                  <c:v>0</c:v>
                </c:pt>
                <c:pt idx="6">
                  <c:v>1</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1</c:v>
                </c:pt>
                <c:pt idx="23">
                  <c:v>1</c:v>
                </c:pt>
                <c:pt idx="24">
                  <c:v>0</c:v>
                </c:pt>
                <c:pt idx="25">
                  <c:v>0</c:v>
                </c:pt>
                <c:pt idx="26">
                  <c:v>0</c:v>
                </c:pt>
                <c:pt idx="27">
                  <c:v>0</c:v>
                </c:pt>
                <c:pt idx="28">
                  <c:v>0</c:v>
                </c:pt>
                <c:pt idx="29">
                  <c:v>0</c:v>
                </c:pt>
                <c:pt idx="30">
                  <c:v>0</c:v>
                </c:pt>
                <c:pt idx="31">
                  <c:v>0</c:v>
                </c:pt>
                <c:pt idx="32">
                  <c:v>0</c:v>
                </c:pt>
                <c:pt idx="33">
                  <c:v>0</c:v>
                </c:pt>
                <c:pt idx="34">
                  <c:v>1</c:v>
                </c:pt>
                <c:pt idx="35">
                  <c:v>0</c:v>
                </c:pt>
                <c:pt idx="36">
                  <c:v>0</c:v>
                </c:pt>
                <c:pt idx="37">
                  <c:v>1</c:v>
                </c:pt>
                <c:pt idx="38">
                  <c:v>1</c:v>
                </c:pt>
                <c:pt idx="39">
                  <c:v>0</c:v>
                </c:pt>
                <c:pt idx="40">
                  <c:v>0</c:v>
                </c:pt>
                <c:pt idx="41">
                  <c:v>1</c:v>
                </c:pt>
                <c:pt idx="42">
                  <c:v>1</c:v>
                </c:pt>
                <c:pt idx="43">
                  <c:v>0</c:v>
                </c:pt>
                <c:pt idx="44">
                  <c:v>0</c:v>
                </c:pt>
                <c:pt idx="45">
                  <c:v>1</c:v>
                </c:pt>
                <c:pt idx="46">
                  <c:v>0</c:v>
                </c:pt>
                <c:pt idx="47">
                  <c:v>0</c:v>
                </c:pt>
                <c:pt idx="48">
                  <c:v>1</c:v>
                </c:pt>
                <c:pt idx="49">
                  <c:v>1</c:v>
                </c:pt>
                <c:pt idx="50">
                  <c:v>0</c:v>
                </c:pt>
                <c:pt idx="51">
                  <c:v>1</c:v>
                </c:pt>
                <c:pt idx="52">
                  <c:v>0</c:v>
                </c:pt>
                <c:pt idx="53">
                  <c:v>0</c:v>
                </c:pt>
                <c:pt idx="54">
                  <c:v>0</c:v>
                </c:pt>
                <c:pt idx="55">
                  <c:v>1</c:v>
                </c:pt>
                <c:pt idx="56">
                  <c:v>0</c:v>
                </c:pt>
                <c:pt idx="57">
                  <c:v>0</c:v>
                </c:pt>
                <c:pt idx="58">
                  <c:v>2</c:v>
                </c:pt>
                <c:pt idx="59">
                  <c:v>1</c:v>
                </c:pt>
                <c:pt idx="60">
                  <c:v>0</c:v>
                </c:pt>
                <c:pt idx="61">
                  <c:v>0</c:v>
                </c:pt>
                <c:pt idx="62">
                  <c:v>0</c:v>
                </c:pt>
              </c:numCache>
            </c:numRef>
          </c:val>
          <c:smooth val="0"/>
          <c:extLst>
            <c:ext xmlns:c16="http://schemas.microsoft.com/office/drawing/2014/chart" uri="{C3380CC4-5D6E-409C-BE32-E72D297353CC}">
              <c16:uniqueId val="{00000001-44C6-4460-B4D6-15D26AC1B658}"/>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c:v>
                </c:pt>
                <c:pt idx="1">
                  <c:v>1</c:v>
                </c:pt>
                <c:pt idx="2">
                  <c:v>1</c:v>
                </c:pt>
                <c:pt idx="3">
                  <c:v>0</c:v>
                </c:pt>
                <c:pt idx="4">
                  <c:v>0</c:v>
                </c:pt>
                <c:pt idx="5">
                  <c:v>0</c:v>
                </c:pt>
                <c:pt idx="6">
                  <c:v>1</c:v>
                </c:pt>
                <c:pt idx="7">
                  <c:v>2</c:v>
                </c:pt>
                <c:pt idx="8">
                  <c:v>2</c:v>
                </c:pt>
                <c:pt idx="9">
                  <c:v>0</c:v>
                </c:pt>
                <c:pt idx="10">
                  <c:v>1</c:v>
                </c:pt>
                <c:pt idx="11">
                  <c:v>0</c:v>
                </c:pt>
                <c:pt idx="12">
                  <c:v>0</c:v>
                </c:pt>
                <c:pt idx="13">
                  <c:v>1</c:v>
                </c:pt>
                <c:pt idx="14">
                  <c:v>1</c:v>
                </c:pt>
                <c:pt idx="15">
                  <c:v>0</c:v>
                </c:pt>
                <c:pt idx="16">
                  <c:v>1</c:v>
                </c:pt>
                <c:pt idx="17">
                  <c:v>0</c:v>
                </c:pt>
                <c:pt idx="18">
                  <c:v>0</c:v>
                </c:pt>
                <c:pt idx="19">
                  <c:v>0</c:v>
                </c:pt>
                <c:pt idx="20">
                  <c:v>1</c:v>
                </c:pt>
                <c:pt idx="21">
                  <c:v>0</c:v>
                </c:pt>
                <c:pt idx="22">
                  <c:v>1</c:v>
                </c:pt>
                <c:pt idx="23">
                  <c:v>1</c:v>
                </c:pt>
                <c:pt idx="24">
                  <c:v>1</c:v>
                </c:pt>
                <c:pt idx="25">
                  <c:v>0</c:v>
                </c:pt>
                <c:pt idx="26">
                  <c:v>0</c:v>
                </c:pt>
                <c:pt idx="27">
                  <c:v>1</c:v>
                </c:pt>
                <c:pt idx="28">
                  <c:v>3</c:v>
                </c:pt>
                <c:pt idx="29">
                  <c:v>0</c:v>
                </c:pt>
                <c:pt idx="30">
                  <c:v>1</c:v>
                </c:pt>
                <c:pt idx="31">
                  <c:v>0</c:v>
                </c:pt>
                <c:pt idx="32">
                  <c:v>0</c:v>
                </c:pt>
                <c:pt idx="33">
                  <c:v>0</c:v>
                </c:pt>
                <c:pt idx="34">
                  <c:v>0</c:v>
                </c:pt>
                <c:pt idx="35">
                  <c:v>1</c:v>
                </c:pt>
                <c:pt idx="36">
                  <c:v>1</c:v>
                </c:pt>
                <c:pt idx="37">
                  <c:v>1</c:v>
                </c:pt>
                <c:pt idx="38">
                  <c:v>1</c:v>
                </c:pt>
                <c:pt idx="39">
                  <c:v>0</c:v>
                </c:pt>
                <c:pt idx="40">
                  <c:v>0</c:v>
                </c:pt>
                <c:pt idx="41">
                  <c:v>0</c:v>
                </c:pt>
                <c:pt idx="42">
                  <c:v>1</c:v>
                </c:pt>
                <c:pt idx="43">
                  <c:v>2</c:v>
                </c:pt>
                <c:pt idx="44">
                  <c:v>1</c:v>
                </c:pt>
                <c:pt idx="45">
                  <c:v>0</c:v>
                </c:pt>
                <c:pt idx="46">
                  <c:v>0</c:v>
                </c:pt>
                <c:pt idx="47">
                  <c:v>0</c:v>
                </c:pt>
                <c:pt idx="48">
                  <c:v>1</c:v>
                </c:pt>
                <c:pt idx="49">
                  <c:v>0</c:v>
                </c:pt>
                <c:pt idx="50">
                  <c:v>0</c:v>
                </c:pt>
                <c:pt idx="51">
                  <c:v>1</c:v>
                </c:pt>
                <c:pt idx="52">
                  <c:v>1</c:v>
                </c:pt>
                <c:pt idx="53">
                  <c:v>0</c:v>
                </c:pt>
                <c:pt idx="54">
                  <c:v>0</c:v>
                </c:pt>
                <c:pt idx="55">
                  <c:v>1</c:v>
                </c:pt>
                <c:pt idx="56">
                  <c:v>1</c:v>
                </c:pt>
                <c:pt idx="57">
                  <c:v>1</c:v>
                </c:pt>
                <c:pt idx="58">
                  <c:v>1</c:v>
                </c:pt>
                <c:pt idx="59">
                  <c:v>1</c:v>
                </c:pt>
                <c:pt idx="60">
                  <c:v>0</c:v>
                </c:pt>
                <c:pt idx="61">
                  <c:v>0</c:v>
                </c:pt>
                <c:pt idx="62">
                  <c:v>0</c:v>
                </c:pt>
              </c:numCache>
            </c:numRef>
          </c:val>
          <c:smooth val="0"/>
          <c:extLst>
            <c:ext xmlns:c16="http://schemas.microsoft.com/office/drawing/2014/chart" uri="{C3380CC4-5D6E-409C-BE32-E72D297353CC}">
              <c16:uniqueId val="{00000002-44C6-4460-B4D6-15D26AC1B658}"/>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c:v>
                </c:pt>
                <c:pt idx="1">
                  <c:v>1</c:v>
                </c:pt>
                <c:pt idx="2">
                  <c:v>0</c:v>
                </c:pt>
                <c:pt idx="3">
                  <c:v>1</c:v>
                </c:pt>
                <c:pt idx="4">
                  <c:v>0</c:v>
                </c:pt>
                <c:pt idx="5">
                  <c:v>0</c:v>
                </c:pt>
                <c:pt idx="6">
                  <c:v>0</c:v>
                </c:pt>
                <c:pt idx="7">
                  <c:v>0</c:v>
                </c:pt>
                <c:pt idx="8">
                  <c:v>1</c:v>
                </c:pt>
                <c:pt idx="9">
                  <c:v>0</c:v>
                </c:pt>
                <c:pt idx="10">
                  <c:v>0</c:v>
                </c:pt>
                <c:pt idx="11">
                  <c:v>0</c:v>
                </c:pt>
                <c:pt idx="12">
                  <c:v>0</c:v>
                </c:pt>
                <c:pt idx="13">
                  <c:v>0</c:v>
                </c:pt>
                <c:pt idx="14">
                  <c:v>0</c:v>
                </c:pt>
                <c:pt idx="15">
                  <c:v>1</c:v>
                </c:pt>
                <c:pt idx="16">
                  <c:v>3</c:v>
                </c:pt>
                <c:pt idx="17">
                  <c:v>1</c:v>
                </c:pt>
                <c:pt idx="18">
                  <c:v>0</c:v>
                </c:pt>
                <c:pt idx="19">
                  <c:v>0</c:v>
                </c:pt>
                <c:pt idx="20">
                  <c:v>1</c:v>
                </c:pt>
                <c:pt idx="21">
                  <c:v>1</c:v>
                </c:pt>
                <c:pt idx="22">
                  <c:v>1</c:v>
                </c:pt>
                <c:pt idx="23">
                  <c:v>0</c:v>
                </c:pt>
                <c:pt idx="24">
                  <c:v>0</c:v>
                </c:pt>
                <c:pt idx="25">
                  <c:v>0</c:v>
                </c:pt>
                <c:pt idx="26">
                  <c:v>0</c:v>
                </c:pt>
                <c:pt idx="27">
                  <c:v>0</c:v>
                </c:pt>
                <c:pt idx="28">
                  <c:v>2</c:v>
                </c:pt>
                <c:pt idx="29">
                  <c:v>1</c:v>
                </c:pt>
                <c:pt idx="30">
                  <c:v>1</c:v>
                </c:pt>
                <c:pt idx="31">
                  <c:v>0</c:v>
                </c:pt>
                <c:pt idx="32">
                  <c:v>0</c:v>
                </c:pt>
                <c:pt idx="33">
                  <c:v>0</c:v>
                </c:pt>
                <c:pt idx="34">
                  <c:v>2</c:v>
                </c:pt>
                <c:pt idx="35">
                  <c:v>0</c:v>
                </c:pt>
                <c:pt idx="36">
                  <c:v>0</c:v>
                </c:pt>
                <c:pt idx="37">
                  <c:v>3</c:v>
                </c:pt>
                <c:pt idx="38">
                  <c:v>0</c:v>
                </c:pt>
                <c:pt idx="39">
                  <c:v>0</c:v>
                </c:pt>
                <c:pt idx="40">
                  <c:v>0</c:v>
                </c:pt>
                <c:pt idx="41">
                  <c:v>1</c:v>
                </c:pt>
                <c:pt idx="42">
                  <c:v>0</c:v>
                </c:pt>
                <c:pt idx="43">
                  <c:v>2</c:v>
                </c:pt>
                <c:pt idx="44">
                  <c:v>2</c:v>
                </c:pt>
                <c:pt idx="45">
                  <c:v>2</c:v>
                </c:pt>
                <c:pt idx="46">
                  <c:v>0</c:v>
                </c:pt>
                <c:pt idx="47">
                  <c:v>0</c:v>
                </c:pt>
                <c:pt idx="48">
                  <c:v>0</c:v>
                </c:pt>
                <c:pt idx="49">
                  <c:v>0</c:v>
                </c:pt>
                <c:pt idx="50">
                  <c:v>0</c:v>
                </c:pt>
                <c:pt idx="51">
                  <c:v>0</c:v>
                </c:pt>
                <c:pt idx="52">
                  <c:v>1</c:v>
                </c:pt>
                <c:pt idx="53">
                  <c:v>0</c:v>
                </c:pt>
                <c:pt idx="54">
                  <c:v>0</c:v>
                </c:pt>
                <c:pt idx="55">
                  <c:v>1</c:v>
                </c:pt>
                <c:pt idx="56">
                  <c:v>0</c:v>
                </c:pt>
                <c:pt idx="57">
                  <c:v>0</c:v>
                </c:pt>
                <c:pt idx="58">
                  <c:v>1</c:v>
                </c:pt>
                <c:pt idx="59">
                  <c:v>0</c:v>
                </c:pt>
                <c:pt idx="60">
                  <c:v>0</c:v>
                </c:pt>
                <c:pt idx="61">
                  <c:v>0</c:v>
                </c:pt>
                <c:pt idx="62">
                  <c:v>0</c:v>
                </c:pt>
              </c:numCache>
            </c:numRef>
          </c:val>
          <c:smooth val="0"/>
          <c:extLst>
            <c:ext xmlns:c16="http://schemas.microsoft.com/office/drawing/2014/chart" uri="{C3380CC4-5D6E-409C-BE32-E72D297353CC}">
              <c16:uniqueId val="{00000003-44C6-4460-B4D6-15D26AC1B658}"/>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44C6-4460-B4D6-15D26AC1B658}"/>
            </c:ext>
          </c:extLst>
        </c:ser>
        <c:dLbls>
          <c:showLegendKey val="0"/>
          <c:showVal val="0"/>
          <c:showCatName val="0"/>
          <c:showSerName val="0"/>
          <c:showPercent val="0"/>
          <c:showBubbleSize val="0"/>
        </c:dLbls>
        <c:smooth val="0"/>
        <c:axId val="551810376"/>
        <c:axId val="551806112"/>
      </c:lineChart>
      <c:dateAx>
        <c:axId val="55181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06112"/>
        <c:crosses val="autoZero"/>
        <c:auto val="1"/>
        <c:lblOffset val="100"/>
        <c:baseTimeUnit val="days"/>
      </c:dateAx>
      <c:valAx>
        <c:axId val="55180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1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2.3040104646668998E-2</c:v>
                </c:pt>
                <c:pt idx="1">
                  <c:v>0.11292048020919999</c:v>
                </c:pt>
                <c:pt idx="2">
                  <c:v>2.5245775045293999E-2</c:v>
                </c:pt>
                <c:pt idx="3">
                  <c:v>4.0068859076339003E-2</c:v>
                </c:pt>
                <c:pt idx="4">
                  <c:v>0</c:v>
                </c:pt>
                <c:pt idx="5">
                  <c:v>5.0364401256147003E-2</c:v>
                </c:pt>
                <c:pt idx="6">
                  <c:v>5.0333086602517001E-2</c:v>
                </c:pt>
                <c:pt idx="7">
                  <c:v>5.0297346075328001E-2</c:v>
                </c:pt>
                <c:pt idx="8">
                  <c:v>2.3645553158158999E-2</c:v>
                </c:pt>
                <c:pt idx="9">
                  <c:v>4.1346721795629003E-2</c:v>
                </c:pt>
                <c:pt idx="10">
                  <c:v>4.4277828615285002E-2</c:v>
                </c:pt>
                <c:pt idx="11">
                  <c:v>0</c:v>
                </c:pt>
                <c:pt idx="12">
                  <c:v>0.10613833362816</c:v>
                </c:pt>
                <c:pt idx="13">
                  <c:v>3.8308531015175999E-2</c:v>
                </c:pt>
                <c:pt idx="14">
                  <c:v>3.8291605301914999E-2</c:v>
                </c:pt>
                <c:pt idx="15">
                  <c:v>0</c:v>
                </c:pt>
                <c:pt idx="16">
                  <c:v>0</c:v>
                </c:pt>
                <c:pt idx="17">
                  <c:v>7.2096992525454998E-2</c:v>
                </c:pt>
                <c:pt idx="18">
                  <c:v>0.16181705846009001</c:v>
                </c:pt>
                <c:pt idx="19">
                  <c:v>0</c:v>
                </c:pt>
                <c:pt idx="20">
                  <c:v>4.4128030124734999E-2</c:v>
                </c:pt>
                <c:pt idx="21">
                  <c:v>0</c:v>
                </c:pt>
                <c:pt idx="22">
                  <c:v>3.3342159199003997E-2</c:v>
                </c:pt>
                <c:pt idx="23">
                  <c:v>5.4426171633668002E-2</c:v>
                </c:pt>
                <c:pt idx="24">
                  <c:v>0</c:v>
                </c:pt>
                <c:pt idx="25">
                  <c:v>0</c:v>
                </c:pt>
                <c:pt idx="26">
                  <c:v>0</c:v>
                </c:pt>
                <c:pt idx="27">
                  <c:v>2.7935425059546999E-2</c:v>
                </c:pt>
                <c:pt idx="28">
                  <c:v>1.9355913599122001E-2</c:v>
                </c:pt>
                <c:pt idx="29">
                  <c:v>1.3792386150634999E-2</c:v>
                </c:pt>
                <c:pt idx="30">
                  <c:v>8.5221428781333999E-2</c:v>
                </c:pt>
                <c:pt idx="31">
                  <c:v>7.3460272684531994E-2</c:v>
                </c:pt>
                <c:pt idx="32">
                  <c:v>6.1703002879473001E-2</c:v>
                </c:pt>
                <c:pt idx="33">
                  <c:v>0</c:v>
                </c:pt>
                <c:pt idx="34">
                  <c:v>1.1747085254471001E-2</c:v>
                </c:pt>
                <c:pt idx="35">
                  <c:v>1.174398120963E-2</c:v>
                </c:pt>
                <c:pt idx="36">
                  <c:v>2.9353058588704999E-2</c:v>
                </c:pt>
                <c:pt idx="37">
                  <c:v>4.4020542920029E-3</c:v>
                </c:pt>
                <c:pt idx="38">
                  <c:v>5.8682002229915996E-3</c:v>
                </c:pt>
                <c:pt idx="39">
                  <c:v>0</c:v>
                </c:pt>
                <c:pt idx="40">
                  <c:v>0</c:v>
                </c:pt>
                <c:pt idx="41">
                  <c:v>6.1581771795549002E-2</c:v>
                </c:pt>
                <c:pt idx="42">
                  <c:v>0</c:v>
                </c:pt>
                <c:pt idx="43">
                  <c:v>7.0360598065084004E-2</c:v>
                </c:pt>
                <c:pt idx="44">
                  <c:v>2.7820892025654E-2</c:v>
                </c:pt>
                <c:pt idx="45">
                  <c:v>0</c:v>
                </c:pt>
                <c:pt idx="46">
                  <c:v>0</c:v>
                </c:pt>
                <c:pt idx="47">
                  <c:v>0</c:v>
                </c:pt>
                <c:pt idx="48">
                  <c:v>5.2519475972340003E-2</c:v>
                </c:pt>
                <c:pt idx="49">
                  <c:v>0.15748950069994999</c:v>
                </c:pt>
                <c:pt idx="50">
                  <c:v>3.5928957768909003E-2</c:v>
                </c:pt>
                <c:pt idx="51">
                  <c:v>9.1617706939677995E-2</c:v>
                </c:pt>
                <c:pt idx="52">
                  <c:v>0</c:v>
                </c:pt>
                <c:pt idx="53">
                  <c:v>8.125362739408E-2</c:v>
                </c:pt>
                <c:pt idx="54">
                  <c:v>0</c:v>
                </c:pt>
                <c:pt idx="55">
                  <c:v>4.7601110968538002E-2</c:v>
                </c:pt>
                <c:pt idx="56">
                  <c:v>4.4309566525840997E-2</c:v>
                </c:pt>
                <c:pt idx="57">
                  <c:v>0</c:v>
                </c:pt>
                <c:pt idx="58">
                  <c:v>2.2078869561878E-2</c:v>
                </c:pt>
                <c:pt idx="59">
                  <c:v>0</c:v>
                </c:pt>
                <c:pt idx="60">
                  <c:v>0</c:v>
                </c:pt>
                <c:pt idx="61">
                  <c:v>0</c:v>
                </c:pt>
                <c:pt idx="62">
                  <c:v>0</c:v>
                </c:pt>
              </c:numCache>
            </c:numRef>
          </c:val>
          <c:smooth val="0"/>
          <c:extLst>
            <c:ext xmlns:c16="http://schemas.microsoft.com/office/drawing/2014/chart" uri="{C3380CC4-5D6E-409C-BE32-E72D297353CC}">
              <c16:uniqueId val="{00000000-837A-4E80-85EA-34C8DEDBC295}"/>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0.19029495718362999</c:v>
                </c:pt>
                <c:pt idx="4">
                  <c:v>0</c:v>
                </c:pt>
                <c:pt idx="5">
                  <c:v>0</c:v>
                </c:pt>
                <c:pt idx="6">
                  <c:v>0.22215169787368999</c:v>
                </c:pt>
                <c:pt idx="7">
                  <c:v>0.66645509362107003</c:v>
                </c:pt>
                <c:pt idx="8">
                  <c:v>0</c:v>
                </c:pt>
                <c:pt idx="9">
                  <c:v>0</c:v>
                </c:pt>
                <c:pt idx="10">
                  <c:v>0.15873015873016</c:v>
                </c:pt>
                <c:pt idx="11">
                  <c:v>0</c:v>
                </c:pt>
                <c:pt idx="12">
                  <c:v>0</c:v>
                </c:pt>
                <c:pt idx="13">
                  <c:v>0</c:v>
                </c:pt>
                <c:pt idx="14">
                  <c:v>0</c:v>
                </c:pt>
                <c:pt idx="15">
                  <c:v>0</c:v>
                </c:pt>
                <c:pt idx="16">
                  <c:v>0</c:v>
                </c:pt>
                <c:pt idx="17">
                  <c:v>0</c:v>
                </c:pt>
                <c:pt idx="18">
                  <c:v>0</c:v>
                </c:pt>
                <c:pt idx="19">
                  <c:v>0</c:v>
                </c:pt>
                <c:pt idx="20">
                  <c:v>0.12690355329948999</c:v>
                </c:pt>
                <c:pt idx="21">
                  <c:v>0</c:v>
                </c:pt>
                <c:pt idx="22">
                  <c:v>0.28526148969888998</c:v>
                </c:pt>
                <c:pt idx="23">
                  <c:v>0.25348542458808998</c:v>
                </c:pt>
                <c:pt idx="24">
                  <c:v>0</c:v>
                </c:pt>
                <c:pt idx="25">
                  <c:v>0</c:v>
                </c:pt>
                <c:pt idx="26">
                  <c:v>0</c:v>
                </c:pt>
                <c:pt idx="27">
                  <c:v>0</c:v>
                </c:pt>
                <c:pt idx="28">
                  <c:v>0</c:v>
                </c:pt>
                <c:pt idx="29">
                  <c:v>0</c:v>
                </c:pt>
                <c:pt idx="30">
                  <c:v>0</c:v>
                </c:pt>
                <c:pt idx="31">
                  <c:v>0</c:v>
                </c:pt>
                <c:pt idx="32">
                  <c:v>0</c:v>
                </c:pt>
                <c:pt idx="33">
                  <c:v>0</c:v>
                </c:pt>
                <c:pt idx="34">
                  <c:v>0.37926675094816997</c:v>
                </c:pt>
                <c:pt idx="35">
                  <c:v>0</c:v>
                </c:pt>
                <c:pt idx="36">
                  <c:v>0</c:v>
                </c:pt>
                <c:pt idx="37">
                  <c:v>0.15792798483890999</c:v>
                </c:pt>
                <c:pt idx="38">
                  <c:v>0.41048310704135998</c:v>
                </c:pt>
                <c:pt idx="39">
                  <c:v>0</c:v>
                </c:pt>
                <c:pt idx="40">
                  <c:v>0</c:v>
                </c:pt>
                <c:pt idx="41">
                  <c:v>0.28418061256709998</c:v>
                </c:pt>
                <c:pt idx="42">
                  <c:v>0.12634238787113</c:v>
                </c:pt>
                <c:pt idx="43">
                  <c:v>0</c:v>
                </c:pt>
                <c:pt idx="44">
                  <c:v>0</c:v>
                </c:pt>
                <c:pt idx="45">
                  <c:v>9.4667087409276998E-2</c:v>
                </c:pt>
                <c:pt idx="46">
                  <c:v>0</c:v>
                </c:pt>
                <c:pt idx="47">
                  <c:v>0</c:v>
                </c:pt>
                <c:pt idx="48">
                  <c:v>0.44177974124329</c:v>
                </c:pt>
                <c:pt idx="49">
                  <c:v>0.37854889589905</c:v>
                </c:pt>
                <c:pt idx="50">
                  <c:v>0</c:v>
                </c:pt>
                <c:pt idx="51">
                  <c:v>0.12614317250078999</c:v>
                </c:pt>
                <c:pt idx="52">
                  <c:v>0</c:v>
                </c:pt>
                <c:pt idx="53">
                  <c:v>0</c:v>
                </c:pt>
                <c:pt idx="54">
                  <c:v>0</c:v>
                </c:pt>
                <c:pt idx="55">
                  <c:v>0.12606366214938999</c:v>
                </c:pt>
                <c:pt idx="56">
                  <c:v>0</c:v>
                </c:pt>
                <c:pt idx="57">
                  <c:v>0</c:v>
                </c:pt>
                <c:pt idx="58">
                  <c:v>0.22033364809569</c:v>
                </c:pt>
                <c:pt idx="59">
                  <c:v>9.4369298521548003E-2</c:v>
                </c:pt>
                <c:pt idx="60">
                  <c:v>0</c:v>
                </c:pt>
                <c:pt idx="61">
                  <c:v>0</c:v>
                </c:pt>
                <c:pt idx="62">
                  <c:v>0</c:v>
                </c:pt>
              </c:numCache>
            </c:numRef>
          </c:val>
          <c:smooth val="0"/>
          <c:extLst>
            <c:ext xmlns:c16="http://schemas.microsoft.com/office/drawing/2014/chart" uri="{C3380CC4-5D6E-409C-BE32-E72D297353CC}">
              <c16:uniqueId val="{00000001-837A-4E80-85EA-34C8DEDBC295}"/>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2.4354336670311998</c:v>
                </c:pt>
                <c:pt idx="1">
                  <c:v>2.1035802936598E-2</c:v>
                </c:pt>
                <c:pt idx="2">
                  <c:v>1.6827934371056001E-2</c:v>
                </c:pt>
                <c:pt idx="3">
                  <c:v>0</c:v>
                </c:pt>
                <c:pt idx="4">
                  <c:v>0</c:v>
                </c:pt>
                <c:pt idx="5">
                  <c:v>0</c:v>
                </c:pt>
                <c:pt idx="6">
                  <c:v>1.0433758256553001</c:v>
                </c:pt>
                <c:pt idx="7">
                  <c:v>1.4726920811243001E-2</c:v>
                </c:pt>
                <c:pt idx="8">
                  <c:v>0.95097832947612004</c:v>
                </c:pt>
                <c:pt idx="9">
                  <c:v>0</c:v>
                </c:pt>
                <c:pt idx="10">
                  <c:v>1.2622543863339999</c:v>
                </c:pt>
                <c:pt idx="11">
                  <c:v>0</c:v>
                </c:pt>
                <c:pt idx="12">
                  <c:v>0</c:v>
                </c:pt>
                <c:pt idx="13">
                  <c:v>1.2626262626263001E-2</c:v>
                </c:pt>
                <c:pt idx="14">
                  <c:v>1.5868339085781999</c:v>
                </c:pt>
                <c:pt idx="15">
                  <c:v>0</c:v>
                </c:pt>
                <c:pt idx="16">
                  <c:v>2.3110924015997001</c:v>
                </c:pt>
                <c:pt idx="17">
                  <c:v>0</c:v>
                </c:pt>
                <c:pt idx="18">
                  <c:v>0</c:v>
                </c:pt>
                <c:pt idx="19">
                  <c:v>0</c:v>
                </c:pt>
                <c:pt idx="20">
                  <c:v>2.1523039339566998</c:v>
                </c:pt>
                <c:pt idx="21">
                  <c:v>0</c:v>
                </c:pt>
                <c:pt idx="22">
                  <c:v>2.9487341505539E-2</c:v>
                </c:pt>
                <c:pt idx="23">
                  <c:v>4.2122999157539996E-3</c:v>
                </c:pt>
                <c:pt idx="24">
                  <c:v>1.9882893129449</c:v>
                </c:pt>
                <c:pt idx="25">
                  <c:v>0</c:v>
                </c:pt>
                <c:pt idx="26">
                  <c:v>0</c:v>
                </c:pt>
                <c:pt idx="27">
                  <c:v>1.2849138475797</c:v>
                </c:pt>
                <c:pt idx="28">
                  <c:v>9.8295279018170995E-3</c:v>
                </c:pt>
                <c:pt idx="29">
                  <c:v>0</c:v>
                </c:pt>
                <c:pt idx="30">
                  <c:v>2.1271218567035999</c:v>
                </c:pt>
                <c:pt idx="31">
                  <c:v>0</c:v>
                </c:pt>
                <c:pt idx="32">
                  <c:v>0</c:v>
                </c:pt>
                <c:pt idx="33">
                  <c:v>0</c:v>
                </c:pt>
                <c:pt idx="34">
                  <c:v>0</c:v>
                </c:pt>
                <c:pt idx="35">
                  <c:v>1.5053128689491999</c:v>
                </c:pt>
                <c:pt idx="36">
                  <c:v>1.9651667861511</c:v>
                </c:pt>
                <c:pt idx="37">
                  <c:v>8.4341922152405997E-3</c:v>
                </c:pt>
                <c:pt idx="38">
                  <c:v>1.8177217325292001</c:v>
                </c:pt>
                <c:pt idx="39">
                  <c:v>0</c:v>
                </c:pt>
                <c:pt idx="40">
                  <c:v>0</c:v>
                </c:pt>
                <c:pt idx="41">
                  <c:v>0</c:v>
                </c:pt>
                <c:pt idx="42">
                  <c:v>1.5016028344862</c:v>
                </c:pt>
                <c:pt idx="43">
                  <c:v>0.34588939975534999</c:v>
                </c:pt>
                <c:pt idx="44">
                  <c:v>4.2181634116506004E-3</c:v>
                </c:pt>
                <c:pt idx="45">
                  <c:v>0</c:v>
                </c:pt>
                <c:pt idx="46">
                  <c:v>0</c:v>
                </c:pt>
                <c:pt idx="47">
                  <c:v>0</c:v>
                </c:pt>
                <c:pt idx="48">
                  <c:v>1.1056251846225</c:v>
                </c:pt>
                <c:pt idx="49">
                  <c:v>0</c:v>
                </c:pt>
                <c:pt idx="50">
                  <c:v>0</c:v>
                </c:pt>
                <c:pt idx="51">
                  <c:v>1.1395289946822</c:v>
                </c:pt>
                <c:pt idx="52">
                  <c:v>1.0335372284327999</c:v>
                </c:pt>
                <c:pt idx="53">
                  <c:v>0</c:v>
                </c:pt>
                <c:pt idx="54">
                  <c:v>0</c:v>
                </c:pt>
                <c:pt idx="55">
                  <c:v>1.0627978575345001</c:v>
                </c:pt>
                <c:pt idx="56">
                  <c:v>0</c:v>
                </c:pt>
                <c:pt idx="57">
                  <c:v>1.0377119716526999</c:v>
                </c:pt>
                <c:pt idx="58">
                  <c:v>0</c:v>
                </c:pt>
                <c:pt idx="59">
                  <c:v>1.5430667397444999</c:v>
                </c:pt>
                <c:pt idx="60">
                  <c:v>0</c:v>
                </c:pt>
                <c:pt idx="61">
                  <c:v>0</c:v>
                </c:pt>
                <c:pt idx="62">
                  <c:v>0</c:v>
                </c:pt>
              </c:numCache>
            </c:numRef>
          </c:val>
          <c:smooth val="0"/>
          <c:extLst>
            <c:ext xmlns:c16="http://schemas.microsoft.com/office/drawing/2014/chart" uri="{C3380CC4-5D6E-409C-BE32-E72D297353CC}">
              <c16:uniqueId val="{00000002-837A-4E80-85EA-34C8DEDBC295}"/>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c:v>
                </c:pt>
                <c:pt idx="1">
                  <c:v>0</c:v>
                </c:pt>
                <c:pt idx="2">
                  <c:v>0</c:v>
                </c:pt>
                <c:pt idx="3">
                  <c:v>7.9176563737133998E-2</c:v>
                </c:pt>
                <c:pt idx="4">
                  <c:v>0</c:v>
                </c:pt>
                <c:pt idx="5">
                  <c:v>0</c:v>
                </c:pt>
                <c:pt idx="6">
                  <c:v>0</c:v>
                </c:pt>
                <c:pt idx="7">
                  <c:v>0</c:v>
                </c:pt>
                <c:pt idx="8">
                  <c:v>0</c:v>
                </c:pt>
                <c:pt idx="9">
                  <c:v>0</c:v>
                </c:pt>
                <c:pt idx="10">
                  <c:v>0</c:v>
                </c:pt>
                <c:pt idx="11">
                  <c:v>0</c:v>
                </c:pt>
                <c:pt idx="12">
                  <c:v>0</c:v>
                </c:pt>
                <c:pt idx="13">
                  <c:v>0</c:v>
                </c:pt>
                <c:pt idx="14">
                  <c:v>0</c:v>
                </c:pt>
                <c:pt idx="15">
                  <c:v>0</c:v>
                </c:pt>
                <c:pt idx="16">
                  <c:v>3.9401103230890001E-2</c:v>
                </c:pt>
                <c:pt idx="17">
                  <c:v>0</c:v>
                </c:pt>
                <c:pt idx="18">
                  <c:v>0</c:v>
                </c:pt>
                <c:pt idx="19">
                  <c:v>0</c:v>
                </c:pt>
                <c:pt idx="20">
                  <c:v>0.11806375442739001</c:v>
                </c:pt>
                <c:pt idx="21">
                  <c:v>7.8709169618260993E-2</c:v>
                </c:pt>
                <c:pt idx="22">
                  <c:v>0</c:v>
                </c:pt>
                <c:pt idx="23">
                  <c:v>0</c:v>
                </c:pt>
                <c:pt idx="24">
                  <c:v>0</c:v>
                </c:pt>
                <c:pt idx="25">
                  <c:v>0</c:v>
                </c:pt>
                <c:pt idx="26">
                  <c:v>0</c:v>
                </c:pt>
                <c:pt idx="27">
                  <c:v>0</c:v>
                </c:pt>
                <c:pt idx="28">
                  <c:v>0.11792452830189</c:v>
                </c:pt>
                <c:pt idx="29">
                  <c:v>3.9323633503736001E-2</c:v>
                </c:pt>
                <c:pt idx="30">
                  <c:v>0</c:v>
                </c:pt>
                <c:pt idx="31">
                  <c:v>0</c:v>
                </c:pt>
                <c:pt idx="32">
                  <c:v>0</c:v>
                </c:pt>
                <c:pt idx="33">
                  <c:v>0</c:v>
                </c:pt>
                <c:pt idx="34">
                  <c:v>7.8523753435413998E-2</c:v>
                </c:pt>
                <c:pt idx="35">
                  <c:v>0</c:v>
                </c:pt>
                <c:pt idx="36">
                  <c:v>0</c:v>
                </c:pt>
                <c:pt idx="37">
                  <c:v>0.15680125441004</c:v>
                </c:pt>
                <c:pt idx="38">
                  <c:v>0</c:v>
                </c:pt>
                <c:pt idx="39">
                  <c:v>0</c:v>
                </c:pt>
                <c:pt idx="40">
                  <c:v>0</c:v>
                </c:pt>
                <c:pt idx="41">
                  <c:v>0.1174168297456</c:v>
                </c:pt>
                <c:pt idx="42">
                  <c:v>0</c:v>
                </c:pt>
                <c:pt idx="43">
                  <c:v>0</c:v>
                </c:pt>
                <c:pt idx="44">
                  <c:v>7.8125E-2</c:v>
                </c:pt>
                <c:pt idx="45">
                  <c:v>1.953125E-2</c:v>
                </c:pt>
                <c:pt idx="46">
                  <c:v>0</c:v>
                </c:pt>
                <c:pt idx="47">
                  <c:v>0</c:v>
                </c:pt>
                <c:pt idx="48">
                  <c:v>0</c:v>
                </c:pt>
                <c:pt idx="49">
                  <c:v>0</c:v>
                </c:pt>
                <c:pt idx="50">
                  <c:v>0</c:v>
                </c:pt>
                <c:pt idx="51">
                  <c:v>0</c:v>
                </c:pt>
                <c:pt idx="52">
                  <c:v>3.8955979742891E-2</c:v>
                </c:pt>
                <c:pt idx="53">
                  <c:v>0</c:v>
                </c:pt>
                <c:pt idx="54">
                  <c:v>0</c:v>
                </c:pt>
                <c:pt idx="55">
                  <c:v>0</c:v>
                </c:pt>
                <c:pt idx="56">
                  <c:v>0</c:v>
                </c:pt>
                <c:pt idx="57">
                  <c:v>0</c:v>
                </c:pt>
                <c:pt idx="58">
                  <c:v>3.8774718883287998E-2</c:v>
                </c:pt>
                <c:pt idx="59">
                  <c:v>0</c:v>
                </c:pt>
                <c:pt idx="60">
                  <c:v>0</c:v>
                </c:pt>
                <c:pt idx="61">
                  <c:v>0</c:v>
                </c:pt>
                <c:pt idx="62">
                  <c:v>0</c:v>
                </c:pt>
              </c:numCache>
            </c:numRef>
          </c:val>
          <c:smooth val="0"/>
          <c:extLst>
            <c:ext xmlns:c16="http://schemas.microsoft.com/office/drawing/2014/chart" uri="{C3380CC4-5D6E-409C-BE32-E72D297353CC}">
              <c16:uniqueId val="{00000003-837A-4E80-85EA-34C8DEDBC295}"/>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837A-4E80-85EA-34C8DEDBC295}"/>
            </c:ext>
          </c:extLst>
        </c:ser>
        <c:dLbls>
          <c:showLegendKey val="0"/>
          <c:showVal val="0"/>
          <c:showCatName val="0"/>
          <c:showSerName val="0"/>
          <c:showPercent val="0"/>
          <c:showBubbleSize val="0"/>
        </c:dLbls>
        <c:smooth val="0"/>
        <c:axId val="551821200"/>
        <c:axId val="551821856"/>
      </c:lineChart>
      <c:dateAx>
        <c:axId val="55182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21856"/>
        <c:crosses val="autoZero"/>
        <c:auto val="1"/>
        <c:lblOffset val="100"/>
        <c:baseTimeUnit val="days"/>
      </c:dateAx>
      <c:valAx>
        <c:axId val="55182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2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7</c:v>
                </c:pt>
                <c:pt idx="1">
                  <c:v>4</c:v>
                </c:pt>
                <c:pt idx="2">
                  <c:v>8</c:v>
                </c:pt>
                <c:pt idx="3">
                  <c:v>14</c:v>
                </c:pt>
                <c:pt idx="4">
                  <c:v>9</c:v>
                </c:pt>
                <c:pt idx="5">
                  <c:v>5</c:v>
                </c:pt>
                <c:pt idx="6">
                  <c:v>12</c:v>
                </c:pt>
                <c:pt idx="7">
                  <c:v>7</c:v>
                </c:pt>
                <c:pt idx="8">
                  <c:v>8</c:v>
                </c:pt>
                <c:pt idx="9">
                  <c:v>7</c:v>
                </c:pt>
                <c:pt idx="10">
                  <c:v>2</c:v>
                </c:pt>
                <c:pt idx="11">
                  <c:v>6</c:v>
                </c:pt>
                <c:pt idx="12">
                  <c:v>5</c:v>
                </c:pt>
                <c:pt idx="13">
                  <c:v>8</c:v>
                </c:pt>
                <c:pt idx="14">
                  <c:v>6</c:v>
                </c:pt>
                <c:pt idx="15">
                  <c:v>5</c:v>
                </c:pt>
                <c:pt idx="16">
                  <c:v>5</c:v>
                </c:pt>
                <c:pt idx="17">
                  <c:v>4</c:v>
                </c:pt>
                <c:pt idx="18">
                  <c:v>7</c:v>
                </c:pt>
                <c:pt idx="19">
                  <c:v>3</c:v>
                </c:pt>
                <c:pt idx="20">
                  <c:v>7</c:v>
                </c:pt>
                <c:pt idx="21">
                  <c:v>1</c:v>
                </c:pt>
                <c:pt idx="22">
                  <c:v>7</c:v>
                </c:pt>
                <c:pt idx="23">
                  <c:v>4</c:v>
                </c:pt>
                <c:pt idx="24">
                  <c:v>0</c:v>
                </c:pt>
                <c:pt idx="25">
                  <c:v>3</c:v>
                </c:pt>
                <c:pt idx="26">
                  <c:v>5</c:v>
                </c:pt>
                <c:pt idx="27">
                  <c:v>4</c:v>
                </c:pt>
                <c:pt idx="28">
                  <c:v>3</c:v>
                </c:pt>
                <c:pt idx="29">
                  <c:v>5</c:v>
                </c:pt>
                <c:pt idx="30">
                  <c:v>4</c:v>
                </c:pt>
                <c:pt idx="31">
                  <c:v>5</c:v>
                </c:pt>
                <c:pt idx="32">
                  <c:v>1</c:v>
                </c:pt>
                <c:pt idx="33">
                  <c:v>2</c:v>
                </c:pt>
                <c:pt idx="34">
                  <c:v>1</c:v>
                </c:pt>
                <c:pt idx="35">
                  <c:v>4</c:v>
                </c:pt>
                <c:pt idx="36">
                  <c:v>4</c:v>
                </c:pt>
                <c:pt idx="37">
                  <c:v>3</c:v>
                </c:pt>
                <c:pt idx="38">
                  <c:v>2</c:v>
                </c:pt>
                <c:pt idx="39">
                  <c:v>2</c:v>
                </c:pt>
                <c:pt idx="40">
                  <c:v>0</c:v>
                </c:pt>
                <c:pt idx="41">
                  <c:v>5</c:v>
                </c:pt>
                <c:pt idx="42">
                  <c:v>3</c:v>
                </c:pt>
                <c:pt idx="43">
                  <c:v>27</c:v>
                </c:pt>
                <c:pt idx="44">
                  <c:v>9</c:v>
                </c:pt>
                <c:pt idx="45">
                  <c:v>12</c:v>
                </c:pt>
                <c:pt idx="46">
                  <c:v>8</c:v>
                </c:pt>
                <c:pt idx="47">
                  <c:v>6</c:v>
                </c:pt>
                <c:pt idx="48">
                  <c:v>4</c:v>
                </c:pt>
                <c:pt idx="49">
                  <c:v>8</c:v>
                </c:pt>
                <c:pt idx="50">
                  <c:v>9</c:v>
                </c:pt>
                <c:pt idx="51">
                  <c:v>3</c:v>
                </c:pt>
                <c:pt idx="52">
                  <c:v>2</c:v>
                </c:pt>
                <c:pt idx="53">
                  <c:v>1</c:v>
                </c:pt>
                <c:pt idx="54">
                  <c:v>0</c:v>
                </c:pt>
                <c:pt idx="55">
                  <c:v>12</c:v>
                </c:pt>
                <c:pt idx="56">
                  <c:v>16</c:v>
                </c:pt>
                <c:pt idx="57">
                  <c:v>6</c:v>
                </c:pt>
                <c:pt idx="58">
                  <c:v>7</c:v>
                </c:pt>
                <c:pt idx="59">
                  <c:v>3</c:v>
                </c:pt>
                <c:pt idx="60">
                  <c:v>4</c:v>
                </c:pt>
                <c:pt idx="61">
                  <c:v>1</c:v>
                </c:pt>
                <c:pt idx="62">
                  <c:v>1</c:v>
                </c:pt>
              </c:numCache>
            </c:numRef>
          </c:val>
          <c:smooth val="0"/>
          <c:extLst>
            <c:ext xmlns:c16="http://schemas.microsoft.com/office/drawing/2014/chart" uri="{C3380CC4-5D6E-409C-BE32-E72D297353CC}">
              <c16:uniqueId val="{00000000-57D1-442B-8D94-F2499AC23AF3}"/>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0</c:v>
                </c:pt>
                <c:pt idx="4">
                  <c:v>1</c:v>
                </c:pt>
                <c:pt idx="5">
                  <c:v>0</c:v>
                </c:pt>
                <c:pt idx="6">
                  <c:v>0</c:v>
                </c:pt>
                <c:pt idx="7">
                  <c:v>3</c:v>
                </c:pt>
                <c:pt idx="8">
                  <c:v>1</c:v>
                </c:pt>
                <c:pt idx="9">
                  <c:v>0</c:v>
                </c:pt>
                <c:pt idx="10">
                  <c:v>0</c:v>
                </c:pt>
                <c:pt idx="11">
                  <c:v>0</c:v>
                </c:pt>
                <c:pt idx="12">
                  <c:v>0</c:v>
                </c:pt>
                <c:pt idx="13">
                  <c:v>0</c:v>
                </c:pt>
                <c:pt idx="14">
                  <c:v>0</c:v>
                </c:pt>
                <c:pt idx="15">
                  <c:v>0</c:v>
                </c:pt>
                <c:pt idx="16">
                  <c:v>0</c:v>
                </c:pt>
                <c:pt idx="17">
                  <c:v>2</c:v>
                </c:pt>
                <c:pt idx="18">
                  <c:v>2</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1</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1-57D1-442B-8D94-F2499AC23AF3}"/>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0</c:v>
                </c:pt>
                <c:pt idx="1">
                  <c:v>1</c:v>
                </c:pt>
                <c:pt idx="2">
                  <c:v>1</c:v>
                </c:pt>
                <c:pt idx="3">
                  <c:v>1</c:v>
                </c:pt>
                <c:pt idx="4">
                  <c:v>1</c:v>
                </c:pt>
                <c:pt idx="5">
                  <c:v>0</c:v>
                </c:pt>
                <c:pt idx="6">
                  <c:v>1</c:v>
                </c:pt>
                <c:pt idx="7">
                  <c:v>1</c:v>
                </c:pt>
                <c:pt idx="8">
                  <c:v>1</c:v>
                </c:pt>
                <c:pt idx="9">
                  <c:v>1</c:v>
                </c:pt>
                <c:pt idx="10">
                  <c:v>0</c:v>
                </c:pt>
                <c:pt idx="11">
                  <c:v>0</c:v>
                </c:pt>
                <c:pt idx="12">
                  <c:v>0</c:v>
                </c:pt>
                <c:pt idx="13">
                  <c:v>0</c:v>
                </c:pt>
                <c:pt idx="14">
                  <c:v>0</c:v>
                </c:pt>
                <c:pt idx="15">
                  <c:v>0</c:v>
                </c:pt>
                <c:pt idx="16">
                  <c:v>0</c:v>
                </c:pt>
                <c:pt idx="17">
                  <c:v>0</c:v>
                </c:pt>
                <c:pt idx="18">
                  <c:v>0</c:v>
                </c:pt>
                <c:pt idx="19">
                  <c:v>0</c:v>
                </c:pt>
                <c:pt idx="20">
                  <c:v>1</c:v>
                </c:pt>
                <c:pt idx="21">
                  <c:v>0</c:v>
                </c:pt>
                <c:pt idx="22">
                  <c:v>0</c:v>
                </c:pt>
                <c:pt idx="23">
                  <c:v>1</c:v>
                </c:pt>
                <c:pt idx="24">
                  <c:v>0</c:v>
                </c:pt>
                <c:pt idx="25">
                  <c:v>0</c:v>
                </c:pt>
                <c:pt idx="26">
                  <c:v>0</c:v>
                </c:pt>
                <c:pt idx="27">
                  <c:v>1</c:v>
                </c:pt>
                <c:pt idx="28">
                  <c:v>1</c:v>
                </c:pt>
                <c:pt idx="29">
                  <c:v>0</c:v>
                </c:pt>
                <c:pt idx="30">
                  <c:v>0</c:v>
                </c:pt>
                <c:pt idx="31">
                  <c:v>0</c:v>
                </c:pt>
                <c:pt idx="32">
                  <c:v>0</c:v>
                </c:pt>
                <c:pt idx="33">
                  <c:v>0</c:v>
                </c:pt>
                <c:pt idx="34">
                  <c:v>0</c:v>
                </c:pt>
                <c:pt idx="35">
                  <c:v>0</c:v>
                </c:pt>
                <c:pt idx="36">
                  <c:v>3</c:v>
                </c:pt>
                <c:pt idx="37">
                  <c:v>0</c:v>
                </c:pt>
                <c:pt idx="38">
                  <c:v>1</c:v>
                </c:pt>
                <c:pt idx="39">
                  <c:v>1</c:v>
                </c:pt>
                <c:pt idx="40">
                  <c:v>0</c:v>
                </c:pt>
                <c:pt idx="41">
                  <c:v>0</c:v>
                </c:pt>
                <c:pt idx="42">
                  <c:v>0</c:v>
                </c:pt>
                <c:pt idx="43">
                  <c:v>0</c:v>
                </c:pt>
                <c:pt idx="44">
                  <c:v>0</c:v>
                </c:pt>
                <c:pt idx="45">
                  <c:v>3</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2-57D1-442B-8D94-F2499AC23AF3}"/>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c:v>
                </c:pt>
                <c:pt idx="24">
                  <c:v>0</c:v>
                </c:pt>
                <c:pt idx="25">
                  <c:v>0</c:v>
                </c:pt>
                <c:pt idx="26">
                  <c:v>0</c:v>
                </c:pt>
                <c:pt idx="27">
                  <c:v>0</c:v>
                </c:pt>
                <c:pt idx="28">
                  <c:v>1</c:v>
                </c:pt>
                <c:pt idx="29">
                  <c:v>0</c:v>
                </c:pt>
                <c:pt idx="30">
                  <c:v>0</c:v>
                </c:pt>
                <c:pt idx="31">
                  <c:v>0</c:v>
                </c:pt>
                <c:pt idx="32">
                  <c:v>1</c:v>
                </c:pt>
                <c:pt idx="33">
                  <c:v>0</c:v>
                </c:pt>
                <c:pt idx="34">
                  <c:v>0</c:v>
                </c:pt>
                <c:pt idx="35">
                  <c:v>0</c:v>
                </c:pt>
                <c:pt idx="36">
                  <c:v>0</c:v>
                </c:pt>
                <c:pt idx="37">
                  <c:v>0</c:v>
                </c:pt>
                <c:pt idx="38">
                  <c:v>0</c:v>
                </c:pt>
                <c:pt idx="39">
                  <c:v>0</c:v>
                </c:pt>
                <c:pt idx="40">
                  <c:v>0</c:v>
                </c:pt>
                <c:pt idx="41">
                  <c:v>0</c:v>
                </c:pt>
                <c:pt idx="42">
                  <c:v>0</c:v>
                </c:pt>
                <c:pt idx="43">
                  <c:v>1</c:v>
                </c:pt>
                <c:pt idx="44">
                  <c:v>0</c:v>
                </c:pt>
                <c:pt idx="45">
                  <c:v>0</c:v>
                </c:pt>
                <c:pt idx="46">
                  <c:v>0</c:v>
                </c:pt>
                <c:pt idx="47">
                  <c:v>0</c:v>
                </c:pt>
                <c:pt idx="48">
                  <c:v>0</c:v>
                </c:pt>
                <c:pt idx="49">
                  <c:v>0</c:v>
                </c:pt>
                <c:pt idx="50">
                  <c:v>0</c:v>
                </c:pt>
                <c:pt idx="51">
                  <c:v>0</c:v>
                </c:pt>
                <c:pt idx="52">
                  <c:v>0</c:v>
                </c:pt>
                <c:pt idx="53">
                  <c:v>0</c:v>
                </c:pt>
                <c:pt idx="54">
                  <c:v>0</c:v>
                </c:pt>
                <c:pt idx="55">
                  <c:v>2</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3-57D1-442B-8D94-F2499AC23AF3}"/>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57D1-442B-8D94-F2499AC23AF3}"/>
            </c:ext>
          </c:extLst>
        </c:ser>
        <c:dLbls>
          <c:showLegendKey val="0"/>
          <c:showVal val="0"/>
          <c:showCatName val="0"/>
          <c:showSerName val="0"/>
          <c:showPercent val="0"/>
          <c:showBubbleSize val="0"/>
        </c:dLbls>
        <c:smooth val="0"/>
        <c:axId val="551814968"/>
        <c:axId val="551817264"/>
      </c:lineChart>
      <c:dateAx>
        <c:axId val="55181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17264"/>
        <c:crosses val="autoZero"/>
        <c:auto val="1"/>
        <c:lblOffset val="100"/>
        <c:baseTimeUnit val="days"/>
      </c:dateAx>
      <c:valAx>
        <c:axId val="55181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81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@ibmbrasil</c:v>
                </c:pt>
                <c:pt idx="1">
                  <c:v>@ciandt_BR</c:v>
                </c:pt>
                <c:pt idx="2">
                  <c:v>@accenture_br</c:v>
                </c:pt>
                <c:pt idx="3">
                  <c:v>@DeloitteBR</c:v>
                </c:pt>
                <c:pt idx="4">
                  <c:v>@Dextra_digital</c:v>
                </c:pt>
              </c:strCache>
            </c:strRef>
          </c:cat>
          <c:val>
            <c:numRef>
              <c:f>Sheet1!$B$2:$B$6</c:f>
              <c:numCache>
                <c:formatCode>General</c:formatCode>
                <c:ptCount val="5"/>
                <c:pt idx="0">
                  <c:v>1709</c:v>
                </c:pt>
                <c:pt idx="1">
                  <c:v>157</c:v>
                </c:pt>
                <c:pt idx="2">
                  <c:v>7750</c:v>
                </c:pt>
                <c:pt idx="3">
                  <c:v>43</c:v>
                </c:pt>
                <c:pt idx="4">
                  <c:v>0</c:v>
                </c:pt>
              </c:numCache>
            </c:numRef>
          </c:val>
          <c:extLst>
            <c:ext xmlns:c16="http://schemas.microsoft.com/office/drawing/2014/chart" uri="{C3380CC4-5D6E-409C-BE32-E72D297353CC}">
              <c16:uniqueId val="{00000000-3671-4035-870C-571CA69AD18C}"/>
            </c:ext>
          </c:extLst>
        </c:ser>
        <c:dLbls>
          <c:showLegendKey val="0"/>
          <c:showVal val="0"/>
          <c:showCatName val="0"/>
          <c:showSerName val="0"/>
          <c:showPercent val="0"/>
          <c:showBubbleSize val="0"/>
        </c:dLbls>
        <c:gapWidth val="219"/>
        <c:overlap val="-27"/>
        <c:axId val="551735264"/>
        <c:axId val="551733296"/>
      </c:barChart>
      <c:catAx>
        <c:axId val="55173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33296"/>
        <c:crosses val="autoZero"/>
        <c:auto val="1"/>
        <c:lblAlgn val="ctr"/>
        <c:lblOffset val="100"/>
        <c:noMultiLvlLbl val="0"/>
      </c:catAx>
      <c:valAx>
        <c:axId val="55173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3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@ibmbrasil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4.5408948362843003E-2</c:v>
                </c:pt>
                <c:pt idx="1">
                  <c:v>4.002804885175E-2</c:v>
                </c:pt>
                <c:pt idx="2">
                  <c:v>2.6880149593875999E-2</c:v>
                </c:pt>
                <c:pt idx="3">
                  <c:v>3.9930657005395997E-2</c:v>
                </c:pt>
                <c:pt idx="4">
                  <c:v>4.8574183369368001E-2</c:v>
                </c:pt>
                <c:pt idx="5">
                  <c:v>0.10128752020881</c:v>
                </c:pt>
                <c:pt idx="6">
                  <c:v>6.8174292448236001E-2</c:v>
                </c:pt>
              </c:numCache>
            </c:numRef>
          </c:val>
          <c:extLst>
            <c:ext xmlns:c16="http://schemas.microsoft.com/office/drawing/2014/chart" uri="{C3380CC4-5D6E-409C-BE32-E72D297353CC}">
              <c16:uniqueId val="{00000000-54A5-4410-A56F-C8CED22D528A}"/>
            </c:ext>
          </c:extLst>
        </c:ser>
        <c:ser>
          <c:idx val="1"/>
          <c:order val="1"/>
          <c:tx>
            <c:strRef>
              <c:f>Sheet1!$C$1</c:f>
              <c:strCache>
                <c:ptCount val="1"/>
                <c:pt idx="0">
                  <c:v>@ciandt_BR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0.26164311878598001</c:v>
                </c:pt>
                <c:pt idx="1">
                  <c:v>0.38723181580324001</c:v>
                </c:pt>
                <c:pt idx="2">
                  <c:v>0.28257456828885003</c:v>
                </c:pt>
                <c:pt idx="3">
                  <c:v>0.19466248037677</c:v>
                </c:pt>
                <c:pt idx="4">
                  <c:v>0.18838304552589999</c:v>
                </c:pt>
              </c:numCache>
            </c:numRef>
          </c:val>
          <c:extLst>
            <c:ext xmlns:c16="http://schemas.microsoft.com/office/drawing/2014/chart" uri="{C3380CC4-5D6E-409C-BE32-E72D297353CC}">
              <c16:uniqueId val="{00000001-54A5-4410-A56F-C8CED22D528A}"/>
            </c:ext>
          </c:extLst>
        </c:ser>
        <c:ser>
          <c:idx val="2"/>
          <c:order val="2"/>
          <c:tx>
            <c:strRef>
              <c:f>Sheet1!$D$1</c:f>
              <c:strCache>
                <c:ptCount val="1"/>
                <c:pt idx="0">
                  <c:v>@accenture_br</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1.1098007833887999</c:v>
                </c:pt>
                <c:pt idx="1">
                  <c:v>0.70884050035799995</c:v>
                </c:pt>
                <c:pt idx="2">
                  <c:v>0.70547108621487997</c:v>
                </c:pt>
                <c:pt idx="3">
                  <c:v>0.70125931853598999</c:v>
                </c:pt>
                <c:pt idx="4">
                  <c:v>1.5280293139029999</c:v>
                </c:pt>
              </c:numCache>
            </c:numRef>
          </c:val>
          <c:extLst>
            <c:ext xmlns:c16="http://schemas.microsoft.com/office/drawing/2014/chart" uri="{C3380CC4-5D6E-409C-BE32-E72D297353CC}">
              <c16:uniqueId val="{00000002-54A5-4410-A56F-C8CED22D528A}"/>
            </c:ext>
          </c:extLst>
        </c:ser>
        <c:ser>
          <c:idx val="3"/>
          <c:order val="3"/>
          <c:tx>
            <c:strRef>
              <c:f>Sheet1!$E$1</c:f>
              <c:strCache>
                <c:ptCount val="1"/>
                <c:pt idx="0">
                  <c:v>@DeloitteBR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7.7790742901595003E-2</c:v>
                </c:pt>
                <c:pt idx="1">
                  <c:v>7.7790742901595003E-2</c:v>
                </c:pt>
                <c:pt idx="2">
                  <c:v>5.5564816358282003E-3</c:v>
                </c:pt>
                <c:pt idx="3">
                  <c:v>7.7790742901595003E-2</c:v>
                </c:pt>
                <c:pt idx="4">
                  <c:v>3.1116297160638001E-2</c:v>
                </c:pt>
              </c:numCache>
            </c:numRef>
          </c:val>
          <c:extLst>
            <c:ext xmlns:c16="http://schemas.microsoft.com/office/drawing/2014/chart" uri="{C3380CC4-5D6E-409C-BE32-E72D297353CC}">
              <c16:uniqueId val="{00000003-54A5-4410-A56F-C8CED22D528A}"/>
            </c:ext>
          </c:extLst>
        </c:ser>
        <c:ser>
          <c:idx val="4"/>
          <c:order val="4"/>
          <c:tx>
            <c:strRef>
              <c:f>Sheet1!$F$1</c:f>
              <c:strCache>
                <c:ptCount val="1"/>
                <c:pt idx="0">
                  <c:v>@Dextra_digital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54A5-4410-A56F-C8CED22D528A}"/>
            </c:ext>
          </c:extLst>
        </c:ser>
        <c:dLbls>
          <c:showLegendKey val="0"/>
          <c:showVal val="0"/>
          <c:showCatName val="0"/>
          <c:showSerName val="0"/>
          <c:showPercent val="0"/>
          <c:showBubbleSize val="0"/>
        </c:dLbls>
        <c:gapWidth val="219"/>
        <c:overlap val="-27"/>
        <c:axId val="551732312"/>
        <c:axId val="551730016"/>
      </c:barChart>
      <c:catAx>
        <c:axId val="55173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30016"/>
        <c:crosses val="autoZero"/>
        <c:auto val="1"/>
        <c:lblAlgn val="ctr"/>
        <c:lblOffset val="100"/>
        <c:noMultiLvlLbl val="0"/>
      </c:catAx>
      <c:valAx>
        <c:axId val="55173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73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5.1678038923273001E-3</c:v>
                </c:pt>
                <c:pt idx="1">
                  <c:v>6.1359549313495E-3</c:v>
                </c:pt>
                <c:pt idx="2">
                  <c:v>6.6937380264993004E-4</c:v>
                </c:pt>
                <c:pt idx="3">
                  <c:v>2.3108048080353999E-3</c:v>
                </c:pt>
                <c:pt idx="4">
                  <c:v>0</c:v>
                </c:pt>
                <c:pt idx="5">
                  <c:v>3.3064077447336E-4</c:v>
                </c:pt>
                <c:pt idx="6">
                  <c:v>2.6154708988636001E-4</c:v>
                </c:pt>
                <c:pt idx="7">
                  <c:v>3.1312156941043002E-4</c:v>
                </c:pt>
                <c:pt idx="8">
                  <c:v>1.6004209723186999E-3</c:v>
                </c:pt>
                <c:pt idx="9">
                  <c:v>2.6384470167964001E-4</c:v>
                </c:pt>
                <c:pt idx="10">
                  <c:v>1.6263540671903E-3</c:v>
                </c:pt>
                <c:pt idx="11">
                  <c:v>0</c:v>
                </c:pt>
                <c:pt idx="12">
                  <c:v>2.7663072614952999E-2</c:v>
                </c:pt>
                <c:pt idx="13">
                  <c:v>2.536897848668E-4</c:v>
                </c:pt>
                <c:pt idx="14">
                  <c:v>2.1341907881197001E-4</c:v>
                </c:pt>
                <c:pt idx="15">
                  <c:v>7.0845708180073005E-4</c:v>
                </c:pt>
                <c:pt idx="16">
                  <c:v>5.7909198982374998E-4</c:v>
                </c:pt>
                <c:pt idx="17">
                  <c:v>5.2222602323913E-4</c:v>
                </c:pt>
                <c:pt idx="18">
                  <c:v>0</c:v>
                </c:pt>
                <c:pt idx="19">
                  <c:v>0</c:v>
                </c:pt>
                <c:pt idx="20">
                  <c:v>6.6283816763032001E-4</c:v>
                </c:pt>
                <c:pt idx="21">
                  <c:v>4.5497374289657998E-4</c:v>
                </c:pt>
                <c:pt idx="22">
                  <c:v>6.5469340375764996E-4</c:v>
                </c:pt>
                <c:pt idx="23">
                  <c:v>7.7215678145835004E-4</c:v>
                </c:pt>
                <c:pt idx="24">
                  <c:v>3.4263011441577998E-4</c:v>
                </c:pt>
                <c:pt idx="25">
                  <c:v>2.1882493941966001E-2</c:v>
                </c:pt>
                <c:pt idx="26">
                  <c:v>3.2110334459848001E-4</c:v>
                </c:pt>
                <c:pt idx="27">
                  <c:v>4.3358760487164998E-4</c:v>
                </c:pt>
                <c:pt idx="28">
                  <c:v>5.7137772478366004E-4</c:v>
                </c:pt>
                <c:pt idx="29">
                  <c:v>1.1244613116472E-3</c:v>
                </c:pt>
                <c:pt idx="30">
                  <c:v>3.8055074972668E-4</c:v>
                </c:pt>
                <c:pt idx="31">
                  <c:v>1.62703008455E-3</c:v>
                </c:pt>
                <c:pt idx="32">
                  <c:v>3.0171706139234998E-4</c:v>
                </c:pt>
                <c:pt idx="33">
                  <c:v>3.9500875256236E-4</c:v>
                </c:pt>
                <c:pt idx="34">
                  <c:v>3.8409330519141002E-4</c:v>
                </c:pt>
                <c:pt idx="35">
                  <c:v>1.5278659238888001E-3</c:v>
                </c:pt>
                <c:pt idx="36">
                  <c:v>1.3850858441228999E-3</c:v>
                </c:pt>
                <c:pt idx="37">
                  <c:v>4.8397257354412999E-4</c:v>
                </c:pt>
                <c:pt idx="38">
                  <c:v>1.1431666045500001E-3</c:v>
                </c:pt>
                <c:pt idx="39">
                  <c:v>2.9031354413124001E-3</c:v>
                </c:pt>
                <c:pt idx="40">
                  <c:v>0</c:v>
                </c:pt>
                <c:pt idx="41">
                  <c:v>3.5548818109989999E-4</c:v>
                </c:pt>
                <c:pt idx="42">
                  <c:v>1.6043669659426001E-3</c:v>
                </c:pt>
                <c:pt idx="43">
                  <c:v>3.3002665978142001E-3</c:v>
                </c:pt>
                <c:pt idx="44">
                  <c:v>6.4712494104708E-4</c:v>
                </c:pt>
                <c:pt idx="45">
                  <c:v>4.2007508073637999E-4</c:v>
                </c:pt>
                <c:pt idx="46">
                  <c:v>0</c:v>
                </c:pt>
                <c:pt idx="47">
                  <c:v>8.5954678144754002E-4</c:v>
                </c:pt>
                <c:pt idx="48">
                  <c:v>2.1071504019829E-3</c:v>
                </c:pt>
                <c:pt idx="49">
                  <c:v>7.4284467294918996E-4</c:v>
                </c:pt>
                <c:pt idx="50">
                  <c:v>1.4456765053683001E-3</c:v>
                </c:pt>
                <c:pt idx="51">
                  <c:v>1.8452817411962E-3</c:v>
                </c:pt>
                <c:pt idx="52">
                  <c:v>3.7916232393539999E-4</c:v>
                </c:pt>
                <c:pt idx="53" formatCode="0.00E+00">
                  <c:v>1.2707456857676E-5</c:v>
                </c:pt>
                <c:pt idx="54">
                  <c:v>1.1027862998652E-4</c:v>
                </c:pt>
                <c:pt idx="55">
                  <c:v>1.9377942932806999E-3</c:v>
                </c:pt>
                <c:pt idx="56">
                  <c:v>3.4083257183020999E-3</c:v>
                </c:pt>
                <c:pt idx="57">
                  <c:v>8.0034996568626002E-4</c:v>
                </c:pt>
                <c:pt idx="58">
                  <c:v>1.6270575572497001E-3</c:v>
                </c:pt>
                <c:pt idx="59">
                  <c:v>1.7671263068643999E-4</c:v>
                </c:pt>
                <c:pt idx="60">
                  <c:v>0</c:v>
                </c:pt>
                <c:pt idx="61">
                  <c:v>6.1271093752313999E-4</c:v>
                </c:pt>
                <c:pt idx="62">
                  <c:v>0</c:v>
                </c:pt>
              </c:numCache>
            </c:numRef>
          </c:val>
          <c:smooth val="0"/>
          <c:extLst>
            <c:ext xmlns:c16="http://schemas.microsoft.com/office/drawing/2014/chart" uri="{C3380CC4-5D6E-409C-BE32-E72D297353CC}">
              <c16:uniqueId val="{00000000-C467-48AF-B37D-3641CB22B2FC}"/>
            </c:ext>
          </c:extLst>
        </c:ser>
        <c:ser>
          <c:idx val="1"/>
          <c:order val="1"/>
          <c:tx>
            <c:strRef>
              <c:f>Sheet1!$C$1</c:f>
              <c:strCache>
                <c:ptCount val="1"/>
                <c:pt idx="0">
                  <c:v>Deloitte</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2.6043561221322001E-3</c:v>
                </c:pt>
                <c:pt idx="1">
                  <c:v>4.9418469361268997E-3</c:v>
                </c:pt>
                <c:pt idx="2">
                  <c:v>1.8569461948783001E-3</c:v>
                </c:pt>
                <c:pt idx="3">
                  <c:v>3.1327758046240002E-3</c:v>
                </c:pt>
                <c:pt idx="4">
                  <c:v>1.7772479943128001E-3</c:v>
                </c:pt>
                <c:pt idx="5">
                  <c:v>0</c:v>
                </c:pt>
                <c:pt idx="6">
                  <c:v>5.9888292197488001E-3</c:v>
                </c:pt>
                <c:pt idx="7">
                  <c:v>2.7052176302794998E-3</c:v>
                </c:pt>
                <c:pt idx="8">
                  <c:v>1.4179155781657999E-2</c:v>
                </c:pt>
                <c:pt idx="9">
                  <c:v>9.290791763898E-3</c:v>
                </c:pt>
                <c:pt idx="10">
                  <c:v>1.3410712548707999E-3</c:v>
                </c:pt>
                <c:pt idx="11">
                  <c:v>6.4857934323033E-3</c:v>
                </c:pt>
                <c:pt idx="12">
                  <c:v>0</c:v>
                </c:pt>
                <c:pt idx="13">
                  <c:v>1.4908557279908001E-2</c:v>
                </c:pt>
                <c:pt idx="14">
                  <c:v>9.7703852491430009E-3</c:v>
                </c:pt>
                <c:pt idx="15">
                  <c:v>5.4750606829123E-3</c:v>
                </c:pt>
                <c:pt idx="16">
                  <c:v>3.9161376914011999E-4</c:v>
                </c:pt>
                <c:pt idx="17">
                  <c:v>6.3440791361616998E-3</c:v>
                </c:pt>
                <c:pt idx="18">
                  <c:v>0</c:v>
                </c:pt>
                <c:pt idx="19">
                  <c:v>8.7749744832978996E-3</c:v>
                </c:pt>
                <c:pt idx="20">
                  <c:v>3.7925139751299E-3</c:v>
                </c:pt>
                <c:pt idx="21">
                  <c:v>1.2282942996417001E-4</c:v>
                </c:pt>
                <c:pt idx="22">
                  <c:v>2.1229797136706001E-3</c:v>
                </c:pt>
                <c:pt idx="23">
                  <c:v>3.3636284132418999E-3</c:v>
                </c:pt>
                <c:pt idx="24">
                  <c:v>3.0016994470102002E-3</c:v>
                </c:pt>
                <c:pt idx="25">
                  <c:v>0</c:v>
                </c:pt>
                <c:pt idx="26">
                  <c:v>4.0166175628987E-2</c:v>
                </c:pt>
                <c:pt idx="27">
                  <c:v>1.2180289467226999E-3</c:v>
                </c:pt>
                <c:pt idx="28">
                  <c:v>2.8051500437708998E-3</c:v>
                </c:pt>
                <c:pt idx="29">
                  <c:v>2.8729058190972E-3</c:v>
                </c:pt>
                <c:pt idx="30">
                  <c:v>3.8814201489381001E-3</c:v>
                </c:pt>
                <c:pt idx="31">
                  <c:v>1.0998142105849999E-3</c:v>
                </c:pt>
                <c:pt idx="32">
                  <c:v>1.6318136131237001E-2</c:v>
                </c:pt>
                <c:pt idx="33">
                  <c:v>0</c:v>
                </c:pt>
                <c:pt idx="34">
                  <c:v>2.2418167542496998E-3</c:v>
                </c:pt>
                <c:pt idx="35">
                  <c:v>1.3834370355395E-2</c:v>
                </c:pt>
                <c:pt idx="36">
                  <c:v>5.5844361738779996E-3</c:v>
                </c:pt>
                <c:pt idx="37">
                  <c:v>2.0907399841291001E-3</c:v>
                </c:pt>
                <c:pt idx="38">
                  <c:v>1.0149900023485E-3</c:v>
                </c:pt>
                <c:pt idx="39">
                  <c:v>2.6229700834524E-3</c:v>
                </c:pt>
                <c:pt idx="40">
                  <c:v>4.7777161724294002E-3</c:v>
                </c:pt>
                <c:pt idx="41">
                  <c:v>4.6409683959951001E-3</c:v>
                </c:pt>
                <c:pt idx="42">
                  <c:v>4.0585988355225002E-3</c:v>
                </c:pt>
                <c:pt idx="43">
                  <c:v>2.210934412255E-3</c:v>
                </c:pt>
                <c:pt idx="44">
                  <c:v>5.3439329465311E-3</c:v>
                </c:pt>
                <c:pt idx="45">
                  <c:v>2.6107350036702E-2</c:v>
                </c:pt>
                <c:pt idx="46">
                  <c:v>1.446576638135E-2</c:v>
                </c:pt>
                <c:pt idx="47">
                  <c:v>4.4305523943225997E-3</c:v>
                </c:pt>
                <c:pt idx="48">
                  <c:v>4.3172630450500999E-3</c:v>
                </c:pt>
                <c:pt idx="49">
                  <c:v>2.2762344474654998E-3</c:v>
                </c:pt>
                <c:pt idx="50">
                  <c:v>5.3794346552016002E-3</c:v>
                </c:pt>
                <c:pt idx="51">
                  <c:v>3.3526413158511E-3</c:v>
                </c:pt>
                <c:pt idx="52">
                  <c:v>2.0263361425766E-4</c:v>
                </c:pt>
                <c:pt idx="53">
                  <c:v>0</c:v>
                </c:pt>
                <c:pt idx="54">
                  <c:v>5.1655016358574E-3</c:v>
                </c:pt>
                <c:pt idx="55">
                  <c:v>3.8445636028948001E-3</c:v>
                </c:pt>
                <c:pt idx="56">
                  <c:v>2.8054132057467999E-3</c:v>
                </c:pt>
                <c:pt idx="57">
                  <c:v>2.5119035520899998E-3</c:v>
                </c:pt>
                <c:pt idx="58">
                  <c:v>4.9770936664245997E-3</c:v>
                </c:pt>
                <c:pt idx="59">
                  <c:v>6.2528353581674002E-3</c:v>
                </c:pt>
                <c:pt idx="60">
                  <c:v>9.1425711797285005E-4</c:v>
                </c:pt>
                <c:pt idx="61">
                  <c:v>0</c:v>
                </c:pt>
                <c:pt idx="62">
                  <c:v>0</c:v>
                </c:pt>
              </c:numCache>
            </c:numRef>
          </c:val>
          <c:smooth val="0"/>
          <c:extLst>
            <c:ext xmlns:c16="http://schemas.microsoft.com/office/drawing/2014/chart" uri="{C3380CC4-5D6E-409C-BE32-E72D297353CC}">
              <c16:uniqueId val="{00000001-C467-48AF-B37D-3641CB22B2FC}"/>
            </c:ext>
          </c:extLst>
        </c:ser>
        <c:ser>
          <c:idx val="2"/>
          <c:order val="2"/>
          <c:tx>
            <c:strRef>
              <c:f>Sheet1!$D$1</c:f>
              <c:strCache>
                <c:ptCount val="1"/>
                <c:pt idx="0">
                  <c:v>Accenture Brasil</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8.7239814070145999E-2</c:v>
                </c:pt>
                <c:pt idx="1">
                  <c:v>0.40392226196467002</c:v>
                </c:pt>
                <c:pt idx="2">
                  <c:v>9.6302525567642003E-2</c:v>
                </c:pt>
                <c:pt idx="3">
                  <c:v>0</c:v>
                </c:pt>
                <c:pt idx="4">
                  <c:v>0</c:v>
                </c:pt>
                <c:pt idx="5">
                  <c:v>0.11082953201553999</c:v>
                </c:pt>
                <c:pt idx="6">
                  <c:v>0.17691824621348001</c:v>
                </c:pt>
                <c:pt idx="7">
                  <c:v>6.3070841709051001E-2</c:v>
                </c:pt>
                <c:pt idx="8">
                  <c:v>3.7056750729344001E-2</c:v>
                </c:pt>
                <c:pt idx="9">
                  <c:v>5.7871149213356003E-2</c:v>
                </c:pt>
                <c:pt idx="10">
                  <c:v>9.2792447501664002E-2</c:v>
                </c:pt>
                <c:pt idx="11">
                  <c:v>0</c:v>
                </c:pt>
                <c:pt idx="12">
                  <c:v>0</c:v>
                </c:pt>
                <c:pt idx="13">
                  <c:v>0.1114295879119</c:v>
                </c:pt>
                <c:pt idx="14">
                  <c:v>0.1771003837175</c:v>
                </c:pt>
                <c:pt idx="15">
                  <c:v>0.35256345807109002</c:v>
                </c:pt>
                <c:pt idx="16">
                  <c:v>8.4331140277490002E-2</c:v>
                </c:pt>
                <c:pt idx="17">
                  <c:v>0.10049624197534</c:v>
                </c:pt>
                <c:pt idx="18">
                  <c:v>0.10816007691383001</c:v>
                </c:pt>
                <c:pt idx="19">
                  <c:v>0</c:v>
                </c:pt>
                <c:pt idx="20">
                  <c:v>0</c:v>
                </c:pt>
                <c:pt idx="21">
                  <c:v>0.1158023639655</c:v>
                </c:pt>
                <c:pt idx="22">
                  <c:v>0.11996623664919</c:v>
                </c:pt>
                <c:pt idx="23">
                  <c:v>0</c:v>
                </c:pt>
                <c:pt idx="24">
                  <c:v>0</c:v>
                </c:pt>
                <c:pt idx="25">
                  <c:v>0</c:v>
                </c:pt>
                <c:pt idx="26">
                  <c:v>0</c:v>
                </c:pt>
                <c:pt idx="27">
                  <c:v>0</c:v>
                </c:pt>
                <c:pt idx="28">
                  <c:v>0.17284653744014999</c:v>
                </c:pt>
                <c:pt idx="29">
                  <c:v>0.1197398799955</c:v>
                </c:pt>
                <c:pt idx="30">
                  <c:v>0.19894512815768001</c:v>
                </c:pt>
                <c:pt idx="31">
                  <c:v>6.0095756975399997E-2</c:v>
                </c:pt>
                <c:pt idx="32">
                  <c:v>0</c:v>
                </c:pt>
                <c:pt idx="33">
                  <c:v>0</c:v>
                </c:pt>
                <c:pt idx="34">
                  <c:v>0.35957720043465002</c:v>
                </c:pt>
                <c:pt idx="35">
                  <c:v>6.1867340625782002E-2</c:v>
                </c:pt>
                <c:pt idx="36">
                  <c:v>0</c:v>
                </c:pt>
                <c:pt idx="37">
                  <c:v>5.0575377016447001E-2</c:v>
                </c:pt>
                <c:pt idx="38">
                  <c:v>0</c:v>
                </c:pt>
                <c:pt idx="39">
                  <c:v>0</c:v>
                </c:pt>
                <c:pt idx="40">
                  <c:v>3.4045227775667999E-2</c:v>
                </c:pt>
                <c:pt idx="41">
                  <c:v>0.10405691062231</c:v>
                </c:pt>
                <c:pt idx="42">
                  <c:v>8.8287227781048E-2</c:v>
                </c:pt>
                <c:pt idx="43">
                  <c:v>6.8277894296671998E-2</c:v>
                </c:pt>
                <c:pt idx="44">
                  <c:v>4.3730826969519E-2</c:v>
                </c:pt>
                <c:pt idx="45">
                  <c:v>4.5970565796595003E-2</c:v>
                </c:pt>
                <c:pt idx="46">
                  <c:v>0</c:v>
                </c:pt>
                <c:pt idx="47">
                  <c:v>0</c:v>
                </c:pt>
                <c:pt idx="48">
                  <c:v>0</c:v>
                </c:pt>
                <c:pt idx="49">
                  <c:v>8.2554375381895001E-2</c:v>
                </c:pt>
                <c:pt idx="50">
                  <c:v>0.10840354680826</c:v>
                </c:pt>
                <c:pt idx="51">
                  <c:v>0</c:v>
                </c:pt>
                <c:pt idx="52">
                  <c:v>4.7261120930202002E-2</c:v>
                </c:pt>
                <c:pt idx="53">
                  <c:v>0</c:v>
                </c:pt>
                <c:pt idx="54">
                  <c:v>0</c:v>
                </c:pt>
                <c:pt idx="55">
                  <c:v>6.5227780576328998E-2</c:v>
                </c:pt>
                <c:pt idx="56">
                  <c:v>0.10214592459265</c:v>
                </c:pt>
                <c:pt idx="57">
                  <c:v>4.5107161728505998E-2</c:v>
                </c:pt>
                <c:pt idx="58">
                  <c:v>2.3172733417013001E-2</c:v>
                </c:pt>
                <c:pt idx="59">
                  <c:v>0</c:v>
                </c:pt>
                <c:pt idx="60">
                  <c:v>0</c:v>
                </c:pt>
                <c:pt idx="61">
                  <c:v>0</c:v>
                </c:pt>
                <c:pt idx="62">
                  <c:v>0</c:v>
                </c:pt>
              </c:numCache>
            </c:numRef>
          </c:val>
          <c:smooth val="0"/>
          <c:extLst>
            <c:ext xmlns:c16="http://schemas.microsoft.com/office/drawing/2014/chart" uri="{C3380CC4-5D6E-409C-BE32-E72D297353CC}">
              <c16:uniqueId val="{00000002-C467-48AF-B37D-3641CB22B2FC}"/>
            </c:ext>
          </c:extLst>
        </c:ser>
        <c:ser>
          <c:idx val="3"/>
          <c:order val="3"/>
          <c:tx>
            <c:strRef>
              <c:f>Sheet1!$E$1</c:f>
              <c:strCache>
                <c:ptCount val="1"/>
                <c:pt idx="0">
                  <c:v>CI&amp;T</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2.5202036324535E-2</c:v>
                </c:pt>
                <c:pt idx="1">
                  <c:v>0.11327403926833</c:v>
                </c:pt>
                <c:pt idx="2">
                  <c:v>0.22957687473817001</c:v>
                </c:pt>
                <c:pt idx="3">
                  <c:v>2.8448549960673999E-2</c:v>
                </c:pt>
                <c:pt idx="4">
                  <c:v>0.28588624736683999</c:v>
                </c:pt>
                <c:pt idx="5">
                  <c:v>0</c:v>
                </c:pt>
                <c:pt idx="6">
                  <c:v>0.11682827911945</c:v>
                </c:pt>
                <c:pt idx="7">
                  <c:v>0</c:v>
                </c:pt>
                <c:pt idx="8">
                  <c:v>4.3238209272933002E-2</c:v>
                </c:pt>
                <c:pt idx="9">
                  <c:v>0.20261405344361</c:v>
                </c:pt>
                <c:pt idx="10">
                  <c:v>0.11780908291436</c:v>
                </c:pt>
                <c:pt idx="11">
                  <c:v>0</c:v>
                </c:pt>
                <c:pt idx="12">
                  <c:v>0</c:v>
                </c:pt>
                <c:pt idx="13">
                  <c:v>0</c:v>
                </c:pt>
                <c:pt idx="14">
                  <c:v>0</c:v>
                </c:pt>
                <c:pt idx="15">
                  <c:v>0.17430813713342</c:v>
                </c:pt>
                <c:pt idx="16">
                  <c:v>0.14020618556701001</c:v>
                </c:pt>
                <c:pt idx="17">
                  <c:v>0.21744502100321</c:v>
                </c:pt>
                <c:pt idx="18">
                  <c:v>0</c:v>
                </c:pt>
                <c:pt idx="19">
                  <c:v>0</c:v>
                </c:pt>
                <c:pt idx="20">
                  <c:v>0.24004866740106001</c:v>
                </c:pt>
                <c:pt idx="21">
                  <c:v>0.31692338007816001</c:v>
                </c:pt>
                <c:pt idx="22">
                  <c:v>0.16584562173014</c:v>
                </c:pt>
                <c:pt idx="23">
                  <c:v>0.12459330351799</c:v>
                </c:pt>
                <c:pt idx="24">
                  <c:v>0</c:v>
                </c:pt>
                <c:pt idx="25">
                  <c:v>0</c:v>
                </c:pt>
                <c:pt idx="26">
                  <c:v>0</c:v>
                </c:pt>
                <c:pt idx="27">
                  <c:v>0.20162929478527999</c:v>
                </c:pt>
                <c:pt idx="28">
                  <c:v>8.1220253082308999E-2</c:v>
                </c:pt>
                <c:pt idx="29">
                  <c:v>4.9742366979718997E-2</c:v>
                </c:pt>
                <c:pt idx="30">
                  <c:v>0.28260482290638</c:v>
                </c:pt>
                <c:pt idx="31">
                  <c:v>0</c:v>
                </c:pt>
                <c:pt idx="32">
                  <c:v>0</c:v>
                </c:pt>
                <c:pt idx="33">
                  <c:v>0</c:v>
                </c:pt>
                <c:pt idx="34">
                  <c:v>0.10401548137397</c:v>
                </c:pt>
                <c:pt idx="35">
                  <c:v>9.6660383741723008E-3</c:v>
                </c:pt>
                <c:pt idx="36">
                  <c:v>9.6556163501770001E-2</c:v>
                </c:pt>
                <c:pt idx="37">
                  <c:v>4.5801526717557002E-2</c:v>
                </c:pt>
                <c:pt idx="38">
                  <c:v>9.5193783525058001E-2</c:v>
                </c:pt>
                <c:pt idx="39">
                  <c:v>0</c:v>
                </c:pt>
                <c:pt idx="40">
                  <c:v>0</c:v>
                </c:pt>
                <c:pt idx="41">
                  <c:v>0</c:v>
                </c:pt>
                <c:pt idx="42">
                  <c:v>8.6382032537232006E-2</c:v>
                </c:pt>
                <c:pt idx="43">
                  <c:v>0</c:v>
                </c:pt>
                <c:pt idx="44">
                  <c:v>3.0316568802655E-2</c:v>
                </c:pt>
                <c:pt idx="45">
                  <c:v>6.3759245090538E-2</c:v>
                </c:pt>
                <c:pt idx="46">
                  <c:v>0</c:v>
                </c:pt>
                <c:pt idx="47">
                  <c:v>0</c:v>
                </c:pt>
                <c:pt idx="48">
                  <c:v>0.20540747109964999</c:v>
                </c:pt>
                <c:pt idx="49">
                  <c:v>0</c:v>
                </c:pt>
                <c:pt idx="50">
                  <c:v>0.26384804895494002</c:v>
                </c:pt>
                <c:pt idx="51">
                  <c:v>4.1814207303195003E-2</c:v>
                </c:pt>
                <c:pt idx="52">
                  <c:v>0</c:v>
                </c:pt>
                <c:pt idx="53">
                  <c:v>0</c:v>
                </c:pt>
                <c:pt idx="54">
                  <c:v>0</c:v>
                </c:pt>
                <c:pt idx="55">
                  <c:v>4.5927497901588003E-2</c:v>
                </c:pt>
                <c:pt idx="56">
                  <c:v>0.12815441816312001</c:v>
                </c:pt>
                <c:pt idx="57">
                  <c:v>8.5337716109864001E-2</c:v>
                </c:pt>
                <c:pt idx="58">
                  <c:v>0.11841606669193</c:v>
                </c:pt>
                <c:pt idx="59">
                  <c:v>6.1537490532694E-2</c:v>
                </c:pt>
                <c:pt idx="60">
                  <c:v>0</c:v>
                </c:pt>
                <c:pt idx="61">
                  <c:v>0</c:v>
                </c:pt>
                <c:pt idx="62">
                  <c:v>0</c:v>
                </c:pt>
              </c:numCache>
            </c:numRef>
          </c:val>
          <c:smooth val="0"/>
          <c:extLst>
            <c:ext xmlns:c16="http://schemas.microsoft.com/office/drawing/2014/chart" uri="{C3380CC4-5D6E-409C-BE32-E72D297353CC}">
              <c16:uniqueId val="{00000003-C467-48AF-B37D-3641CB22B2FC}"/>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C467-48AF-B37D-3641CB22B2FC}"/>
            </c:ext>
          </c:extLst>
        </c:ser>
        <c:dLbls>
          <c:showLegendKey val="0"/>
          <c:showVal val="0"/>
          <c:showCatName val="0"/>
          <c:showSerName val="0"/>
          <c:showPercent val="0"/>
          <c:showBubbleSize val="0"/>
        </c:dLbls>
        <c:smooth val="0"/>
        <c:axId val="424693216"/>
        <c:axId val="424703384"/>
      </c:lineChart>
      <c:dateAx>
        <c:axId val="42469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03384"/>
        <c:crosses val="autoZero"/>
        <c:auto val="1"/>
        <c:lblOffset val="100"/>
        <c:baseTimeUnit val="days"/>
      </c:dateAx>
      <c:valAx>
        <c:axId val="42470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239</c:v>
                </c:pt>
                <c:pt idx="1">
                  <c:v>285</c:v>
                </c:pt>
                <c:pt idx="2">
                  <c:v>31</c:v>
                </c:pt>
                <c:pt idx="3">
                  <c:v>107</c:v>
                </c:pt>
                <c:pt idx="4">
                  <c:v>0</c:v>
                </c:pt>
                <c:pt idx="5">
                  <c:v>15</c:v>
                </c:pt>
                <c:pt idx="6">
                  <c:v>12</c:v>
                </c:pt>
                <c:pt idx="7">
                  <c:v>14</c:v>
                </c:pt>
                <c:pt idx="8">
                  <c:v>74</c:v>
                </c:pt>
                <c:pt idx="9">
                  <c:v>12</c:v>
                </c:pt>
                <c:pt idx="10">
                  <c:v>76</c:v>
                </c:pt>
                <c:pt idx="11">
                  <c:v>0</c:v>
                </c:pt>
                <c:pt idx="12">
                  <c:v>1298</c:v>
                </c:pt>
                <c:pt idx="13">
                  <c:v>11</c:v>
                </c:pt>
                <c:pt idx="14">
                  <c:v>10</c:v>
                </c:pt>
                <c:pt idx="15">
                  <c:v>33</c:v>
                </c:pt>
                <c:pt idx="16">
                  <c:v>27</c:v>
                </c:pt>
                <c:pt idx="17">
                  <c:v>24</c:v>
                </c:pt>
                <c:pt idx="18">
                  <c:v>0</c:v>
                </c:pt>
                <c:pt idx="19">
                  <c:v>0</c:v>
                </c:pt>
                <c:pt idx="20">
                  <c:v>31</c:v>
                </c:pt>
                <c:pt idx="21">
                  <c:v>21</c:v>
                </c:pt>
                <c:pt idx="22">
                  <c:v>31</c:v>
                </c:pt>
                <c:pt idx="23">
                  <c:v>36</c:v>
                </c:pt>
                <c:pt idx="24">
                  <c:v>16</c:v>
                </c:pt>
                <c:pt idx="25">
                  <c:v>1044</c:v>
                </c:pt>
                <c:pt idx="26">
                  <c:v>15</c:v>
                </c:pt>
                <c:pt idx="27">
                  <c:v>20</c:v>
                </c:pt>
                <c:pt idx="28">
                  <c:v>27</c:v>
                </c:pt>
                <c:pt idx="29">
                  <c:v>53</c:v>
                </c:pt>
                <c:pt idx="30">
                  <c:v>18</c:v>
                </c:pt>
                <c:pt idx="31">
                  <c:v>78</c:v>
                </c:pt>
                <c:pt idx="32">
                  <c:v>14</c:v>
                </c:pt>
                <c:pt idx="33">
                  <c:v>19</c:v>
                </c:pt>
                <c:pt idx="34">
                  <c:v>18</c:v>
                </c:pt>
                <c:pt idx="35">
                  <c:v>73</c:v>
                </c:pt>
                <c:pt idx="36">
                  <c:v>66</c:v>
                </c:pt>
                <c:pt idx="37">
                  <c:v>23</c:v>
                </c:pt>
                <c:pt idx="38">
                  <c:v>55</c:v>
                </c:pt>
                <c:pt idx="39">
                  <c:v>140</c:v>
                </c:pt>
                <c:pt idx="40">
                  <c:v>0</c:v>
                </c:pt>
                <c:pt idx="41">
                  <c:v>17</c:v>
                </c:pt>
                <c:pt idx="42">
                  <c:v>77</c:v>
                </c:pt>
                <c:pt idx="43">
                  <c:v>160</c:v>
                </c:pt>
                <c:pt idx="44">
                  <c:v>31</c:v>
                </c:pt>
                <c:pt idx="45">
                  <c:v>20</c:v>
                </c:pt>
                <c:pt idx="46">
                  <c:v>0</c:v>
                </c:pt>
                <c:pt idx="47">
                  <c:v>42</c:v>
                </c:pt>
                <c:pt idx="48">
                  <c:v>103</c:v>
                </c:pt>
                <c:pt idx="49">
                  <c:v>36</c:v>
                </c:pt>
                <c:pt idx="50">
                  <c:v>70</c:v>
                </c:pt>
                <c:pt idx="51">
                  <c:v>90</c:v>
                </c:pt>
                <c:pt idx="52">
                  <c:v>18</c:v>
                </c:pt>
                <c:pt idx="53">
                  <c:v>0</c:v>
                </c:pt>
                <c:pt idx="54">
                  <c:v>5</c:v>
                </c:pt>
                <c:pt idx="55">
                  <c:v>95</c:v>
                </c:pt>
                <c:pt idx="56">
                  <c:v>168</c:v>
                </c:pt>
                <c:pt idx="57">
                  <c:v>39</c:v>
                </c:pt>
                <c:pt idx="58">
                  <c:v>80</c:v>
                </c:pt>
                <c:pt idx="59">
                  <c:v>8</c:v>
                </c:pt>
                <c:pt idx="60">
                  <c:v>0</c:v>
                </c:pt>
                <c:pt idx="61">
                  <c:v>30</c:v>
                </c:pt>
                <c:pt idx="62">
                  <c:v>0</c:v>
                </c:pt>
              </c:numCache>
            </c:numRef>
          </c:val>
          <c:smooth val="0"/>
          <c:extLst>
            <c:ext xmlns:c16="http://schemas.microsoft.com/office/drawing/2014/chart" uri="{C3380CC4-5D6E-409C-BE32-E72D297353CC}">
              <c16:uniqueId val="{00000000-C222-4904-B762-20C2D322A07B}"/>
            </c:ext>
          </c:extLst>
        </c:ser>
        <c:ser>
          <c:idx val="1"/>
          <c:order val="1"/>
          <c:tx>
            <c:strRef>
              <c:f>Sheet1!$C$1</c:f>
              <c:strCache>
                <c:ptCount val="1"/>
                <c:pt idx="0">
                  <c:v>Deloitte</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72</c:v>
                </c:pt>
                <c:pt idx="1">
                  <c:v>137</c:v>
                </c:pt>
                <c:pt idx="2">
                  <c:v>51</c:v>
                </c:pt>
                <c:pt idx="3">
                  <c:v>87</c:v>
                </c:pt>
                <c:pt idx="4">
                  <c:v>49</c:v>
                </c:pt>
                <c:pt idx="5">
                  <c:v>0</c:v>
                </c:pt>
                <c:pt idx="6">
                  <c:v>167</c:v>
                </c:pt>
                <c:pt idx="7">
                  <c:v>75</c:v>
                </c:pt>
                <c:pt idx="8">
                  <c:v>396</c:v>
                </c:pt>
                <c:pt idx="9">
                  <c:v>259</c:v>
                </c:pt>
                <c:pt idx="10">
                  <c:v>37</c:v>
                </c:pt>
                <c:pt idx="11">
                  <c:v>181</c:v>
                </c:pt>
                <c:pt idx="12">
                  <c:v>0</c:v>
                </c:pt>
                <c:pt idx="13">
                  <c:v>417</c:v>
                </c:pt>
                <c:pt idx="14">
                  <c:v>274</c:v>
                </c:pt>
                <c:pt idx="15">
                  <c:v>153</c:v>
                </c:pt>
                <c:pt idx="16">
                  <c:v>11</c:v>
                </c:pt>
                <c:pt idx="17">
                  <c:v>178</c:v>
                </c:pt>
                <c:pt idx="18">
                  <c:v>0</c:v>
                </c:pt>
                <c:pt idx="19">
                  <c:v>247</c:v>
                </c:pt>
                <c:pt idx="20">
                  <c:v>106</c:v>
                </c:pt>
                <c:pt idx="21">
                  <c:v>3</c:v>
                </c:pt>
                <c:pt idx="22">
                  <c:v>59</c:v>
                </c:pt>
                <c:pt idx="23">
                  <c:v>95</c:v>
                </c:pt>
                <c:pt idx="24">
                  <c:v>84</c:v>
                </c:pt>
                <c:pt idx="25">
                  <c:v>0</c:v>
                </c:pt>
                <c:pt idx="26">
                  <c:v>1137</c:v>
                </c:pt>
                <c:pt idx="27">
                  <c:v>34</c:v>
                </c:pt>
                <c:pt idx="28">
                  <c:v>79</c:v>
                </c:pt>
                <c:pt idx="29">
                  <c:v>81</c:v>
                </c:pt>
                <c:pt idx="30">
                  <c:v>110</c:v>
                </c:pt>
                <c:pt idx="31">
                  <c:v>31</c:v>
                </c:pt>
                <c:pt idx="32">
                  <c:v>464</c:v>
                </c:pt>
                <c:pt idx="33">
                  <c:v>0</c:v>
                </c:pt>
                <c:pt idx="34">
                  <c:v>63</c:v>
                </c:pt>
                <c:pt idx="35">
                  <c:v>394</c:v>
                </c:pt>
                <c:pt idx="36">
                  <c:v>159</c:v>
                </c:pt>
                <c:pt idx="37">
                  <c:v>59</c:v>
                </c:pt>
                <c:pt idx="38">
                  <c:v>29</c:v>
                </c:pt>
                <c:pt idx="39">
                  <c:v>75</c:v>
                </c:pt>
                <c:pt idx="40">
                  <c:v>136</c:v>
                </c:pt>
                <c:pt idx="41">
                  <c:v>132</c:v>
                </c:pt>
                <c:pt idx="42">
                  <c:v>116</c:v>
                </c:pt>
                <c:pt idx="43">
                  <c:v>63</c:v>
                </c:pt>
                <c:pt idx="44">
                  <c:v>153</c:v>
                </c:pt>
                <c:pt idx="45">
                  <c:v>750</c:v>
                </c:pt>
                <c:pt idx="46">
                  <c:v>416</c:v>
                </c:pt>
                <c:pt idx="47">
                  <c:v>127</c:v>
                </c:pt>
                <c:pt idx="48">
                  <c:v>124</c:v>
                </c:pt>
                <c:pt idx="49">
                  <c:v>65</c:v>
                </c:pt>
                <c:pt idx="50">
                  <c:v>155</c:v>
                </c:pt>
                <c:pt idx="51">
                  <c:v>96</c:v>
                </c:pt>
                <c:pt idx="52">
                  <c:v>5</c:v>
                </c:pt>
                <c:pt idx="53">
                  <c:v>0</c:v>
                </c:pt>
                <c:pt idx="54">
                  <c:v>149</c:v>
                </c:pt>
                <c:pt idx="55">
                  <c:v>111</c:v>
                </c:pt>
                <c:pt idx="56">
                  <c:v>81</c:v>
                </c:pt>
                <c:pt idx="57">
                  <c:v>72</c:v>
                </c:pt>
                <c:pt idx="58">
                  <c:v>144</c:v>
                </c:pt>
                <c:pt idx="59">
                  <c:v>181</c:v>
                </c:pt>
                <c:pt idx="60">
                  <c:v>26</c:v>
                </c:pt>
                <c:pt idx="61">
                  <c:v>0</c:v>
                </c:pt>
                <c:pt idx="62">
                  <c:v>0</c:v>
                </c:pt>
              </c:numCache>
            </c:numRef>
          </c:val>
          <c:smooth val="0"/>
          <c:extLst>
            <c:ext xmlns:c16="http://schemas.microsoft.com/office/drawing/2014/chart" uri="{C3380CC4-5D6E-409C-BE32-E72D297353CC}">
              <c16:uniqueId val="{00000001-C222-4904-B762-20C2D322A07B}"/>
            </c:ext>
          </c:extLst>
        </c:ser>
        <c:ser>
          <c:idx val="2"/>
          <c:order val="2"/>
          <c:tx>
            <c:strRef>
              <c:f>Sheet1!$D$1</c:f>
              <c:strCache>
                <c:ptCount val="1"/>
                <c:pt idx="0">
                  <c:v>Accenture Brasil</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128</c:v>
                </c:pt>
                <c:pt idx="1">
                  <c:v>594</c:v>
                </c:pt>
                <c:pt idx="2">
                  <c:v>142</c:v>
                </c:pt>
                <c:pt idx="3">
                  <c:v>0</c:v>
                </c:pt>
                <c:pt idx="4">
                  <c:v>0</c:v>
                </c:pt>
                <c:pt idx="5">
                  <c:v>164</c:v>
                </c:pt>
                <c:pt idx="6">
                  <c:v>262</c:v>
                </c:pt>
                <c:pt idx="7">
                  <c:v>93</c:v>
                </c:pt>
                <c:pt idx="8">
                  <c:v>55</c:v>
                </c:pt>
                <c:pt idx="9">
                  <c:v>86</c:v>
                </c:pt>
                <c:pt idx="10">
                  <c:v>138</c:v>
                </c:pt>
                <c:pt idx="11">
                  <c:v>0</c:v>
                </c:pt>
                <c:pt idx="12">
                  <c:v>0</c:v>
                </c:pt>
                <c:pt idx="13">
                  <c:v>166</c:v>
                </c:pt>
                <c:pt idx="14">
                  <c:v>264</c:v>
                </c:pt>
                <c:pt idx="15">
                  <c:v>526</c:v>
                </c:pt>
                <c:pt idx="16">
                  <c:v>126</c:v>
                </c:pt>
                <c:pt idx="17">
                  <c:v>150</c:v>
                </c:pt>
                <c:pt idx="18">
                  <c:v>162</c:v>
                </c:pt>
                <c:pt idx="19">
                  <c:v>0</c:v>
                </c:pt>
                <c:pt idx="20">
                  <c:v>0</c:v>
                </c:pt>
                <c:pt idx="21">
                  <c:v>174</c:v>
                </c:pt>
                <c:pt idx="22">
                  <c:v>180</c:v>
                </c:pt>
                <c:pt idx="23">
                  <c:v>0</c:v>
                </c:pt>
                <c:pt idx="24">
                  <c:v>0</c:v>
                </c:pt>
                <c:pt idx="25">
                  <c:v>0</c:v>
                </c:pt>
                <c:pt idx="26">
                  <c:v>0</c:v>
                </c:pt>
                <c:pt idx="27">
                  <c:v>0</c:v>
                </c:pt>
                <c:pt idx="28">
                  <c:v>261</c:v>
                </c:pt>
                <c:pt idx="29">
                  <c:v>181</c:v>
                </c:pt>
                <c:pt idx="30">
                  <c:v>301</c:v>
                </c:pt>
                <c:pt idx="31">
                  <c:v>91</c:v>
                </c:pt>
                <c:pt idx="32">
                  <c:v>0</c:v>
                </c:pt>
                <c:pt idx="33">
                  <c:v>0</c:v>
                </c:pt>
                <c:pt idx="34">
                  <c:v>546</c:v>
                </c:pt>
                <c:pt idx="35">
                  <c:v>94</c:v>
                </c:pt>
                <c:pt idx="36">
                  <c:v>0</c:v>
                </c:pt>
                <c:pt idx="37">
                  <c:v>77</c:v>
                </c:pt>
                <c:pt idx="38">
                  <c:v>0</c:v>
                </c:pt>
                <c:pt idx="39">
                  <c:v>0</c:v>
                </c:pt>
                <c:pt idx="40">
                  <c:v>52</c:v>
                </c:pt>
                <c:pt idx="41">
                  <c:v>159</c:v>
                </c:pt>
                <c:pt idx="42">
                  <c:v>135</c:v>
                </c:pt>
                <c:pt idx="43">
                  <c:v>104</c:v>
                </c:pt>
                <c:pt idx="44">
                  <c:v>67</c:v>
                </c:pt>
                <c:pt idx="45">
                  <c:v>70</c:v>
                </c:pt>
                <c:pt idx="46">
                  <c:v>0</c:v>
                </c:pt>
                <c:pt idx="47">
                  <c:v>0</c:v>
                </c:pt>
                <c:pt idx="48">
                  <c:v>0</c:v>
                </c:pt>
                <c:pt idx="49">
                  <c:v>127</c:v>
                </c:pt>
                <c:pt idx="50">
                  <c:v>167</c:v>
                </c:pt>
                <c:pt idx="51">
                  <c:v>0</c:v>
                </c:pt>
                <c:pt idx="52">
                  <c:v>73</c:v>
                </c:pt>
                <c:pt idx="53">
                  <c:v>0</c:v>
                </c:pt>
                <c:pt idx="54">
                  <c:v>0</c:v>
                </c:pt>
                <c:pt idx="55">
                  <c:v>101</c:v>
                </c:pt>
                <c:pt idx="56">
                  <c:v>158</c:v>
                </c:pt>
                <c:pt idx="57">
                  <c:v>70</c:v>
                </c:pt>
                <c:pt idx="58">
                  <c:v>36</c:v>
                </c:pt>
                <c:pt idx="59">
                  <c:v>0</c:v>
                </c:pt>
                <c:pt idx="60">
                  <c:v>0</c:v>
                </c:pt>
                <c:pt idx="61">
                  <c:v>0</c:v>
                </c:pt>
                <c:pt idx="62">
                  <c:v>0</c:v>
                </c:pt>
              </c:numCache>
            </c:numRef>
          </c:val>
          <c:smooth val="0"/>
          <c:extLst>
            <c:ext xmlns:c16="http://schemas.microsoft.com/office/drawing/2014/chart" uri="{C3380CC4-5D6E-409C-BE32-E72D297353CC}">
              <c16:uniqueId val="{00000002-C222-4904-B762-20C2D322A07B}"/>
            </c:ext>
          </c:extLst>
        </c:ser>
        <c:ser>
          <c:idx val="3"/>
          <c:order val="3"/>
          <c:tx>
            <c:strRef>
              <c:f>Sheet1!$E$1</c:f>
              <c:strCache>
                <c:ptCount val="1"/>
                <c:pt idx="0">
                  <c:v>CI&amp;T</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15</c:v>
                </c:pt>
                <c:pt idx="1">
                  <c:v>67</c:v>
                </c:pt>
                <c:pt idx="2">
                  <c:v>137</c:v>
                </c:pt>
                <c:pt idx="3">
                  <c:v>17</c:v>
                </c:pt>
                <c:pt idx="4">
                  <c:v>171</c:v>
                </c:pt>
                <c:pt idx="5">
                  <c:v>0</c:v>
                </c:pt>
                <c:pt idx="6">
                  <c:v>70</c:v>
                </c:pt>
                <c:pt idx="7">
                  <c:v>0</c:v>
                </c:pt>
                <c:pt idx="8">
                  <c:v>26</c:v>
                </c:pt>
                <c:pt idx="9">
                  <c:v>122</c:v>
                </c:pt>
                <c:pt idx="10">
                  <c:v>71</c:v>
                </c:pt>
                <c:pt idx="11">
                  <c:v>0</c:v>
                </c:pt>
                <c:pt idx="12">
                  <c:v>0</c:v>
                </c:pt>
                <c:pt idx="13">
                  <c:v>0</c:v>
                </c:pt>
                <c:pt idx="14">
                  <c:v>0</c:v>
                </c:pt>
                <c:pt idx="15">
                  <c:v>105</c:v>
                </c:pt>
                <c:pt idx="16">
                  <c:v>85</c:v>
                </c:pt>
                <c:pt idx="17">
                  <c:v>132</c:v>
                </c:pt>
                <c:pt idx="18">
                  <c:v>0</c:v>
                </c:pt>
                <c:pt idx="19">
                  <c:v>0</c:v>
                </c:pt>
                <c:pt idx="20">
                  <c:v>146</c:v>
                </c:pt>
                <c:pt idx="21">
                  <c:v>193</c:v>
                </c:pt>
                <c:pt idx="22">
                  <c:v>101</c:v>
                </c:pt>
                <c:pt idx="23">
                  <c:v>76</c:v>
                </c:pt>
                <c:pt idx="24">
                  <c:v>0</c:v>
                </c:pt>
                <c:pt idx="25">
                  <c:v>0</c:v>
                </c:pt>
                <c:pt idx="26">
                  <c:v>0</c:v>
                </c:pt>
                <c:pt idx="27">
                  <c:v>124</c:v>
                </c:pt>
                <c:pt idx="28">
                  <c:v>50</c:v>
                </c:pt>
                <c:pt idx="29">
                  <c:v>30</c:v>
                </c:pt>
                <c:pt idx="30">
                  <c:v>174</c:v>
                </c:pt>
                <c:pt idx="31">
                  <c:v>0</c:v>
                </c:pt>
                <c:pt idx="32">
                  <c:v>0</c:v>
                </c:pt>
                <c:pt idx="33">
                  <c:v>0</c:v>
                </c:pt>
                <c:pt idx="34">
                  <c:v>64</c:v>
                </c:pt>
                <c:pt idx="35">
                  <c:v>6</c:v>
                </c:pt>
                <c:pt idx="36">
                  <c:v>60</c:v>
                </c:pt>
                <c:pt idx="37">
                  <c:v>28</c:v>
                </c:pt>
                <c:pt idx="38">
                  <c:v>59</c:v>
                </c:pt>
                <c:pt idx="39">
                  <c:v>0</c:v>
                </c:pt>
                <c:pt idx="40">
                  <c:v>0</c:v>
                </c:pt>
                <c:pt idx="41">
                  <c:v>0</c:v>
                </c:pt>
                <c:pt idx="42">
                  <c:v>54</c:v>
                </c:pt>
                <c:pt idx="43">
                  <c:v>0</c:v>
                </c:pt>
                <c:pt idx="44">
                  <c:v>19</c:v>
                </c:pt>
                <c:pt idx="45">
                  <c:v>40</c:v>
                </c:pt>
                <c:pt idx="46">
                  <c:v>0</c:v>
                </c:pt>
                <c:pt idx="47">
                  <c:v>0</c:v>
                </c:pt>
                <c:pt idx="48">
                  <c:v>129</c:v>
                </c:pt>
                <c:pt idx="49">
                  <c:v>0</c:v>
                </c:pt>
                <c:pt idx="50">
                  <c:v>166</c:v>
                </c:pt>
                <c:pt idx="51">
                  <c:v>26</c:v>
                </c:pt>
                <c:pt idx="52">
                  <c:v>0</c:v>
                </c:pt>
                <c:pt idx="53">
                  <c:v>0</c:v>
                </c:pt>
                <c:pt idx="54">
                  <c:v>0</c:v>
                </c:pt>
                <c:pt idx="55">
                  <c:v>29</c:v>
                </c:pt>
                <c:pt idx="56">
                  <c:v>81</c:v>
                </c:pt>
                <c:pt idx="57">
                  <c:v>54</c:v>
                </c:pt>
                <c:pt idx="58">
                  <c:v>75</c:v>
                </c:pt>
                <c:pt idx="59">
                  <c:v>39</c:v>
                </c:pt>
                <c:pt idx="60">
                  <c:v>0</c:v>
                </c:pt>
                <c:pt idx="61">
                  <c:v>0</c:v>
                </c:pt>
                <c:pt idx="62">
                  <c:v>0</c:v>
                </c:pt>
              </c:numCache>
            </c:numRef>
          </c:val>
          <c:smooth val="0"/>
          <c:extLst>
            <c:ext xmlns:c16="http://schemas.microsoft.com/office/drawing/2014/chart" uri="{C3380CC4-5D6E-409C-BE32-E72D297353CC}">
              <c16:uniqueId val="{00000003-C222-4904-B762-20C2D322A07B}"/>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55</c:v>
                </c:pt>
                <c:pt idx="2">
                  <c:v>26</c:v>
                </c:pt>
                <c:pt idx="3">
                  <c:v>0</c:v>
                </c:pt>
                <c:pt idx="4">
                  <c:v>0</c:v>
                </c:pt>
                <c:pt idx="5">
                  <c:v>0</c:v>
                </c:pt>
                <c:pt idx="6">
                  <c:v>0</c:v>
                </c:pt>
                <c:pt idx="7">
                  <c:v>0</c:v>
                </c:pt>
                <c:pt idx="8">
                  <c:v>65</c:v>
                </c:pt>
                <c:pt idx="9">
                  <c:v>0</c:v>
                </c:pt>
                <c:pt idx="10">
                  <c:v>0</c:v>
                </c:pt>
                <c:pt idx="11">
                  <c:v>0</c:v>
                </c:pt>
                <c:pt idx="12">
                  <c:v>0</c:v>
                </c:pt>
                <c:pt idx="13">
                  <c:v>0</c:v>
                </c:pt>
                <c:pt idx="14">
                  <c:v>46</c:v>
                </c:pt>
                <c:pt idx="15">
                  <c:v>0</c:v>
                </c:pt>
                <c:pt idx="16">
                  <c:v>0</c:v>
                </c:pt>
                <c:pt idx="17">
                  <c:v>44</c:v>
                </c:pt>
                <c:pt idx="18">
                  <c:v>0</c:v>
                </c:pt>
                <c:pt idx="19">
                  <c:v>0</c:v>
                </c:pt>
                <c:pt idx="20">
                  <c:v>0</c:v>
                </c:pt>
                <c:pt idx="21">
                  <c:v>0</c:v>
                </c:pt>
                <c:pt idx="22">
                  <c:v>84</c:v>
                </c:pt>
                <c:pt idx="23">
                  <c:v>21</c:v>
                </c:pt>
                <c:pt idx="24">
                  <c:v>0</c:v>
                </c:pt>
                <c:pt idx="25">
                  <c:v>0</c:v>
                </c:pt>
                <c:pt idx="26">
                  <c:v>0</c:v>
                </c:pt>
                <c:pt idx="27">
                  <c:v>0</c:v>
                </c:pt>
                <c:pt idx="28">
                  <c:v>11</c:v>
                </c:pt>
                <c:pt idx="29">
                  <c:v>0</c:v>
                </c:pt>
                <c:pt idx="30">
                  <c:v>94</c:v>
                </c:pt>
                <c:pt idx="31">
                  <c:v>26</c:v>
                </c:pt>
                <c:pt idx="32">
                  <c:v>0</c:v>
                </c:pt>
                <c:pt idx="33">
                  <c:v>0</c:v>
                </c:pt>
                <c:pt idx="34">
                  <c:v>0</c:v>
                </c:pt>
                <c:pt idx="35">
                  <c:v>12</c:v>
                </c:pt>
                <c:pt idx="36">
                  <c:v>0</c:v>
                </c:pt>
                <c:pt idx="37">
                  <c:v>0</c:v>
                </c:pt>
                <c:pt idx="38">
                  <c:v>0</c:v>
                </c:pt>
                <c:pt idx="39">
                  <c:v>0</c:v>
                </c:pt>
                <c:pt idx="40">
                  <c:v>0</c:v>
                </c:pt>
                <c:pt idx="41">
                  <c:v>0</c:v>
                </c:pt>
                <c:pt idx="42">
                  <c:v>0</c:v>
                </c:pt>
                <c:pt idx="43">
                  <c:v>58</c:v>
                </c:pt>
                <c:pt idx="44">
                  <c:v>42</c:v>
                </c:pt>
                <c:pt idx="45">
                  <c:v>0</c:v>
                </c:pt>
                <c:pt idx="46">
                  <c:v>0</c:v>
                </c:pt>
                <c:pt idx="47">
                  <c:v>0</c:v>
                </c:pt>
                <c:pt idx="48">
                  <c:v>0</c:v>
                </c:pt>
                <c:pt idx="49">
                  <c:v>35</c:v>
                </c:pt>
                <c:pt idx="50">
                  <c:v>43</c:v>
                </c:pt>
                <c:pt idx="51">
                  <c:v>65</c:v>
                </c:pt>
                <c:pt idx="52">
                  <c:v>0</c:v>
                </c:pt>
                <c:pt idx="53">
                  <c:v>0</c:v>
                </c:pt>
                <c:pt idx="54">
                  <c:v>0</c:v>
                </c:pt>
                <c:pt idx="55">
                  <c:v>0</c:v>
                </c:pt>
                <c:pt idx="56">
                  <c:v>87</c:v>
                </c:pt>
                <c:pt idx="57">
                  <c:v>21</c:v>
                </c:pt>
                <c:pt idx="58">
                  <c:v>1</c:v>
                </c:pt>
                <c:pt idx="59">
                  <c:v>0</c:v>
                </c:pt>
                <c:pt idx="60">
                  <c:v>0</c:v>
                </c:pt>
                <c:pt idx="61">
                  <c:v>0</c:v>
                </c:pt>
                <c:pt idx="62">
                  <c:v>0</c:v>
                </c:pt>
              </c:numCache>
            </c:numRef>
          </c:val>
          <c:smooth val="0"/>
          <c:extLst>
            <c:ext xmlns:c16="http://schemas.microsoft.com/office/drawing/2014/chart" uri="{C3380CC4-5D6E-409C-BE32-E72D297353CC}">
              <c16:uniqueId val="{00000004-C222-4904-B762-20C2D322A07B}"/>
            </c:ext>
          </c:extLst>
        </c:ser>
        <c:dLbls>
          <c:showLegendKey val="0"/>
          <c:showVal val="0"/>
          <c:showCatName val="0"/>
          <c:showSerName val="0"/>
          <c:showPercent val="0"/>
          <c:showBubbleSize val="0"/>
        </c:dLbls>
        <c:smooth val="0"/>
        <c:axId val="424704368"/>
        <c:axId val="424694856"/>
      </c:lineChart>
      <c:dateAx>
        <c:axId val="42470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94856"/>
        <c:crosses val="autoZero"/>
        <c:auto val="1"/>
        <c:lblOffset val="100"/>
        <c:baseTimeUnit val="days"/>
      </c:dateAx>
      <c:valAx>
        <c:axId val="42469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0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E820-17BD-474C-B6DF-F73AAE3A3C6F}"/>
              </a:ext>
            </a:extLst>
          </p:cNvPr>
          <p:cNvSpPr>
            <a:spLocks noGrp="1"/>
          </p:cNvSpPr>
          <p:nvPr>
            <p:ph type="ctrTitle"/>
          </p:nvPr>
        </p:nvSpPr>
        <p:spPr/>
        <p:txBody>
          <a:bodyPr/>
          <a:lstStyle/>
          <a:p>
            <a:r>
              <a:rPr lang="en-US"/>
              <a:t>Redes - Carol</a:t>
            </a:r>
          </a:p>
        </p:txBody>
      </p:sp>
      <p:sp>
        <p:nvSpPr>
          <p:cNvPr id="3" name="Subtitle 2">
            <a:extLst>
              <a:ext uri="{FF2B5EF4-FFF2-40B4-BE49-F238E27FC236}">
                <a16:creationId xmlns:a16="http://schemas.microsoft.com/office/drawing/2014/main" id="{77FFA2EC-0E0C-4015-B7F9-64130C40B362}"/>
              </a:ext>
            </a:extLst>
          </p:cNvPr>
          <p:cNvSpPr>
            <a:spLocks noGrp="1"/>
          </p:cNvSpPr>
          <p:nvPr>
            <p:ph type="subTitle" idx="1"/>
          </p:nvPr>
        </p:nvSpPr>
        <p:spPr/>
        <p:txBody>
          <a:bodyPr/>
          <a:lstStyle/>
          <a:p>
            <a:r>
              <a:rPr lang="en-US"/>
              <a:t>CI&amp;T</a:t>
            </a:r>
          </a:p>
        </p:txBody>
      </p:sp>
    </p:spTree>
    <p:extLst>
      <p:ext uri="{BB962C8B-B14F-4D97-AF65-F5344CB8AC3E}">
        <p14:creationId xmlns:p14="http://schemas.microsoft.com/office/powerpoint/2010/main" val="780116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CC0C-2175-46CA-9783-8F66DDACFB12}"/>
              </a:ext>
            </a:extLst>
          </p:cNvPr>
          <p:cNvSpPr>
            <a:spLocks noGrp="1"/>
          </p:cNvSpPr>
          <p:nvPr>
            <p:ph type="title"/>
          </p:nvPr>
        </p:nvSpPr>
        <p:spPr/>
        <p:txBody>
          <a:bodyPr/>
          <a:lstStyle/>
          <a:p>
            <a:r>
              <a:rPr lang="en-US"/>
              <a:t>Facebook Own Posts Table  | All Pages - 1 of 19</a:t>
            </a:r>
          </a:p>
        </p:txBody>
      </p:sp>
      <p:graphicFrame>
        <p:nvGraphicFramePr>
          <p:cNvPr id="5" name="Table Placeholder 4">
            <a:extLst>
              <a:ext uri="{FF2B5EF4-FFF2-40B4-BE49-F238E27FC236}">
                <a16:creationId xmlns:a16="http://schemas.microsoft.com/office/drawing/2014/main" id="{CACCF830-059D-43F8-8C05-63FE57F2C24B}"/>
              </a:ext>
            </a:extLst>
          </p:cNvPr>
          <p:cNvGraphicFramePr>
            <a:graphicFrameLocks noGrp="1"/>
          </p:cNvGraphicFramePr>
          <p:nvPr>
            <p:ph type="tbl" sz="quarter" idx="13"/>
            <p:extLst>
              <p:ext uri="{D42A27DB-BD31-4B8C-83A1-F6EECF244321}">
                <p14:modId xmlns:p14="http://schemas.microsoft.com/office/powerpoint/2010/main" val="209480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01256367"/>
                    </a:ext>
                  </a:extLst>
                </a:gridCol>
                <a:gridCol w="370332">
                  <a:extLst>
                    <a:ext uri="{9D8B030D-6E8A-4147-A177-3AD203B41FA5}">
                      <a16:colId xmlns:a16="http://schemas.microsoft.com/office/drawing/2014/main" val="871774575"/>
                    </a:ext>
                  </a:extLst>
                </a:gridCol>
                <a:gridCol w="370332">
                  <a:extLst>
                    <a:ext uri="{9D8B030D-6E8A-4147-A177-3AD203B41FA5}">
                      <a16:colId xmlns:a16="http://schemas.microsoft.com/office/drawing/2014/main" val="3670055318"/>
                    </a:ext>
                  </a:extLst>
                </a:gridCol>
                <a:gridCol w="370332">
                  <a:extLst>
                    <a:ext uri="{9D8B030D-6E8A-4147-A177-3AD203B41FA5}">
                      <a16:colId xmlns:a16="http://schemas.microsoft.com/office/drawing/2014/main" val="1666914645"/>
                    </a:ext>
                  </a:extLst>
                </a:gridCol>
                <a:gridCol w="329184">
                  <a:extLst>
                    <a:ext uri="{9D8B030D-6E8A-4147-A177-3AD203B41FA5}">
                      <a16:colId xmlns:a16="http://schemas.microsoft.com/office/drawing/2014/main" val="119264847"/>
                    </a:ext>
                  </a:extLst>
                </a:gridCol>
                <a:gridCol w="329184">
                  <a:extLst>
                    <a:ext uri="{9D8B030D-6E8A-4147-A177-3AD203B41FA5}">
                      <a16:colId xmlns:a16="http://schemas.microsoft.com/office/drawing/2014/main" val="3891210517"/>
                    </a:ext>
                  </a:extLst>
                </a:gridCol>
                <a:gridCol w="329184">
                  <a:extLst>
                    <a:ext uri="{9D8B030D-6E8A-4147-A177-3AD203B41FA5}">
                      <a16:colId xmlns:a16="http://schemas.microsoft.com/office/drawing/2014/main" val="1871765175"/>
                    </a:ext>
                  </a:extLst>
                </a:gridCol>
                <a:gridCol w="329184">
                  <a:extLst>
                    <a:ext uri="{9D8B030D-6E8A-4147-A177-3AD203B41FA5}">
                      <a16:colId xmlns:a16="http://schemas.microsoft.com/office/drawing/2014/main" val="2425756410"/>
                    </a:ext>
                  </a:extLst>
                </a:gridCol>
                <a:gridCol w="329184">
                  <a:extLst>
                    <a:ext uri="{9D8B030D-6E8A-4147-A177-3AD203B41FA5}">
                      <a16:colId xmlns:a16="http://schemas.microsoft.com/office/drawing/2014/main" val="1403194209"/>
                    </a:ext>
                  </a:extLst>
                </a:gridCol>
                <a:gridCol w="329184">
                  <a:extLst>
                    <a:ext uri="{9D8B030D-6E8A-4147-A177-3AD203B41FA5}">
                      <a16:colId xmlns:a16="http://schemas.microsoft.com/office/drawing/2014/main" val="2976484866"/>
                    </a:ext>
                  </a:extLst>
                </a:gridCol>
                <a:gridCol w="329184">
                  <a:extLst>
                    <a:ext uri="{9D8B030D-6E8A-4147-A177-3AD203B41FA5}">
                      <a16:colId xmlns:a16="http://schemas.microsoft.com/office/drawing/2014/main" val="3542967077"/>
                    </a:ext>
                  </a:extLst>
                </a:gridCol>
                <a:gridCol w="329184">
                  <a:extLst>
                    <a:ext uri="{9D8B030D-6E8A-4147-A177-3AD203B41FA5}">
                      <a16:colId xmlns:a16="http://schemas.microsoft.com/office/drawing/2014/main" val="1101741679"/>
                    </a:ext>
                  </a:extLst>
                </a:gridCol>
                <a:gridCol w="329184">
                  <a:extLst>
                    <a:ext uri="{9D8B030D-6E8A-4147-A177-3AD203B41FA5}">
                      <a16:colId xmlns:a16="http://schemas.microsoft.com/office/drawing/2014/main" val="2713792298"/>
                    </a:ext>
                  </a:extLst>
                </a:gridCol>
                <a:gridCol w="370332">
                  <a:extLst>
                    <a:ext uri="{9D8B030D-6E8A-4147-A177-3AD203B41FA5}">
                      <a16:colId xmlns:a16="http://schemas.microsoft.com/office/drawing/2014/main" val="2591485989"/>
                    </a:ext>
                  </a:extLst>
                </a:gridCol>
                <a:gridCol w="370332">
                  <a:extLst>
                    <a:ext uri="{9D8B030D-6E8A-4147-A177-3AD203B41FA5}">
                      <a16:colId xmlns:a16="http://schemas.microsoft.com/office/drawing/2014/main" val="3263671391"/>
                    </a:ext>
                  </a:extLst>
                </a:gridCol>
                <a:gridCol w="329184">
                  <a:extLst>
                    <a:ext uri="{9D8B030D-6E8A-4147-A177-3AD203B41FA5}">
                      <a16:colId xmlns:a16="http://schemas.microsoft.com/office/drawing/2014/main" val="2654267947"/>
                    </a:ext>
                  </a:extLst>
                </a:gridCol>
                <a:gridCol w="329184">
                  <a:extLst>
                    <a:ext uri="{9D8B030D-6E8A-4147-A177-3AD203B41FA5}">
                      <a16:colId xmlns:a16="http://schemas.microsoft.com/office/drawing/2014/main" val="1459825250"/>
                    </a:ext>
                  </a:extLst>
                </a:gridCol>
                <a:gridCol w="370332">
                  <a:extLst>
                    <a:ext uri="{9D8B030D-6E8A-4147-A177-3AD203B41FA5}">
                      <a16:colId xmlns:a16="http://schemas.microsoft.com/office/drawing/2014/main" val="114814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364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- 2018-10-14 13:00:02 </a:t>
                      </a:r>
                      <a:r>
                        <a:rPr kumimoji="0" lang="pt-BR" sz="1000" b="0" i="0" u="none" strike="noStrike" kern="1200" cap="none" spc="0" normalizeH="0" baseline="0" noProof="0">
                          <a:ln>
                            <a:noFill/>
                          </a:ln>
                          <a:solidFill>
                            <a:prstClr val="black"/>
                          </a:solidFill>
                          <a:effectLst/>
                          <a:uLnTx/>
                          <a:uFillTx/>
                          <a:latin typeface="+mn-lt"/>
                          <a:ea typeface="+mn-ea"/>
                          <a:cs typeface="+mn-cs"/>
                        </a:rPr>
                        <a:t> 
 Além do nosso espaço com demonstrações e estudos sobre a aplicação de tecnologias emergentes e inovação para as indústrias de telecomunicações, nossos executivos estarão presentes em diversos painéis durante o Futurecom! 
Confira a programação do dia 16 de outubro e faça parte da revolução digital. É o Novo aplicado agora!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36767128"/>
                  </a:ext>
                </a:extLst>
              </a:tr>
            </a:tbl>
          </a:graphicData>
        </a:graphic>
      </p:graphicFrame>
      <p:sp>
        <p:nvSpPr>
          <p:cNvPr id="4" name="Text Placeholder 3">
            <a:extLst>
              <a:ext uri="{FF2B5EF4-FFF2-40B4-BE49-F238E27FC236}">
                <a16:creationId xmlns:a16="http://schemas.microsoft.com/office/drawing/2014/main" id="{0BD1AC05-047B-4ED5-AA86-E10A388FC21C}"/>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013324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1D3EB-C20B-4C88-870C-30194822F367}"/>
              </a:ext>
            </a:extLst>
          </p:cNvPr>
          <p:cNvSpPr>
            <a:spLocks noGrp="1"/>
          </p:cNvSpPr>
          <p:nvPr>
            <p:ph type="title"/>
          </p:nvPr>
        </p:nvSpPr>
        <p:spPr/>
        <p:txBody>
          <a:bodyPr/>
          <a:lstStyle/>
          <a:p>
            <a:r>
              <a:rPr lang="en-US"/>
              <a:t>Facebook Own Posts Table  | All Pages - 2 of 19</a:t>
            </a:r>
          </a:p>
        </p:txBody>
      </p:sp>
      <p:graphicFrame>
        <p:nvGraphicFramePr>
          <p:cNvPr id="5" name="Table Placeholder 4">
            <a:extLst>
              <a:ext uri="{FF2B5EF4-FFF2-40B4-BE49-F238E27FC236}">
                <a16:creationId xmlns:a16="http://schemas.microsoft.com/office/drawing/2014/main" id="{0B075EC0-673A-4B47-9E08-C6B1C7111EAD}"/>
              </a:ext>
            </a:extLst>
          </p:cNvPr>
          <p:cNvGraphicFramePr>
            <a:graphicFrameLocks noGrp="1"/>
          </p:cNvGraphicFramePr>
          <p:nvPr>
            <p:ph type="tbl" sz="quarter" idx="13"/>
            <p:extLst>
              <p:ext uri="{D42A27DB-BD31-4B8C-83A1-F6EECF244321}">
                <p14:modId xmlns:p14="http://schemas.microsoft.com/office/powerpoint/2010/main" val="69504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626240"/>
                    </a:ext>
                  </a:extLst>
                </a:gridCol>
                <a:gridCol w="370332">
                  <a:extLst>
                    <a:ext uri="{9D8B030D-6E8A-4147-A177-3AD203B41FA5}">
                      <a16:colId xmlns:a16="http://schemas.microsoft.com/office/drawing/2014/main" val="2842640956"/>
                    </a:ext>
                  </a:extLst>
                </a:gridCol>
                <a:gridCol w="370332">
                  <a:extLst>
                    <a:ext uri="{9D8B030D-6E8A-4147-A177-3AD203B41FA5}">
                      <a16:colId xmlns:a16="http://schemas.microsoft.com/office/drawing/2014/main" val="2404575769"/>
                    </a:ext>
                  </a:extLst>
                </a:gridCol>
                <a:gridCol w="370332">
                  <a:extLst>
                    <a:ext uri="{9D8B030D-6E8A-4147-A177-3AD203B41FA5}">
                      <a16:colId xmlns:a16="http://schemas.microsoft.com/office/drawing/2014/main" val="1844052511"/>
                    </a:ext>
                  </a:extLst>
                </a:gridCol>
                <a:gridCol w="329184">
                  <a:extLst>
                    <a:ext uri="{9D8B030D-6E8A-4147-A177-3AD203B41FA5}">
                      <a16:colId xmlns:a16="http://schemas.microsoft.com/office/drawing/2014/main" val="1843472328"/>
                    </a:ext>
                  </a:extLst>
                </a:gridCol>
                <a:gridCol w="329184">
                  <a:extLst>
                    <a:ext uri="{9D8B030D-6E8A-4147-A177-3AD203B41FA5}">
                      <a16:colId xmlns:a16="http://schemas.microsoft.com/office/drawing/2014/main" val="3480158028"/>
                    </a:ext>
                  </a:extLst>
                </a:gridCol>
                <a:gridCol w="329184">
                  <a:extLst>
                    <a:ext uri="{9D8B030D-6E8A-4147-A177-3AD203B41FA5}">
                      <a16:colId xmlns:a16="http://schemas.microsoft.com/office/drawing/2014/main" val="620943642"/>
                    </a:ext>
                  </a:extLst>
                </a:gridCol>
                <a:gridCol w="329184">
                  <a:extLst>
                    <a:ext uri="{9D8B030D-6E8A-4147-A177-3AD203B41FA5}">
                      <a16:colId xmlns:a16="http://schemas.microsoft.com/office/drawing/2014/main" val="1565927413"/>
                    </a:ext>
                  </a:extLst>
                </a:gridCol>
                <a:gridCol w="329184">
                  <a:extLst>
                    <a:ext uri="{9D8B030D-6E8A-4147-A177-3AD203B41FA5}">
                      <a16:colId xmlns:a16="http://schemas.microsoft.com/office/drawing/2014/main" val="786902605"/>
                    </a:ext>
                  </a:extLst>
                </a:gridCol>
                <a:gridCol w="329184">
                  <a:extLst>
                    <a:ext uri="{9D8B030D-6E8A-4147-A177-3AD203B41FA5}">
                      <a16:colId xmlns:a16="http://schemas.microsoft.com/office/drawing/2014/main" val="1506798810"/>
                    </a:ext>
                  </a:extLst>
                </a:gridCol>
                <a:gridCol w="329184">
                  <a:extLst>
                    <a:ext uri="{9D8B030D-6E8A-4147-A177-3AD203B41FA5}">
                      <a16:colId xmlns:a16="http://schemas.microsoft.com/office/drawing/2014/main" val="2858515165"/>
                    </a:ext>
                  </a:extLst>
                </a:gridCol>
                <a:gridCol w="329184">
                  <a:extLst>
                    <a:ext uri="{9D8B030D-6E8A-4147-A177-3AD203B41FA5}">
                      <a16:colId xmlns:a16="http://schemas.microsoft.com/office/drawing/2014/main" val="4215406891"/>
                    </a:ext>
                  </a:extLst>
                </a:gridCol>
                <a:gridCol w="329184">
                  <a:extLst>
                    <a:ext uri="{9D8B030D-6E8A-4147-A177-3AD203B41FA5}">
                      <a16:colId xmlns:a16="http://schemas.microsoft.com/office/drawing/2014/main" val="3592579285"/>
                    </a:ext>
                  </a:extLst>
                </a:gridCol>
                <a:gridCol w="370332">
                  <a:extLst>
                    <a:ext uri="{9D8B030D-6E8A-4147-A177-3AD203B41FA5}">
                      <a16:colId xmlns:a16="http://schemas.microsoft.com/office/drawing/2014/main" val="2865258036"/>
                    </a:ext>
                  </a:extLst>
                </a:gridCol>
                <a:gridCol w="370332">
                  <a:extLst>
                    <a:ext uri="{9D8B030D-6E8A-4147-A177-3AD203B41FA5}">
                      <a16:colId xmlns:a16="http://schemas.microsoft.com/office/drawing/2014/main" val="3299809555"/>
                    </a:ext>
                  </a:extLst>
                </a:gridCol>
                <a:gridCol w="329184">
                  <a:extLst>
                    <a:ext uri="{9D8B030D-6E8A-4147-A177-3AD203B41FA5}">
                      <a16:colId xmlns:a16="http://schemas.microsoft.com/office/drawing/2014/main" val="3438324574"/>
                    </a:ext>
                  </a:extLst>
                </a:gridCol>
                <a:gridCol w="329184">
                  <a:extLst>
                    <a:ext uri="{9D8B030D-6E8A-4147-A177-3AD203B41FA5}">
                      <a16:colId xmlns:a16="http://schemas.microsoft.com/office/drawing/2014/main" val="1287559451"/>
                    </a:ext>
                  </a:extLst>
                </a:gridCol>
                <a:gridCol w="370332">
                  <a:extLst>
                    <a:ext uri="{9D8B030D-6E8A-4147-A177-3AD203B41FA5}">
                      <a16:colId xmlns:a16="http://schemas.microsoft.com/office/drawing/2014/main" val="451541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77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- 2018-10-12 11:30:00 </a:t>
                      </a:r>
                      <a:r>
                        <a:rPr kumimoji="0" lang="pt-BR" sz="1000" b="0" i="0" u="none" strike="noStrike" kern="1200" cap="none" spc="0" normalizeH="0" baseline="0" noProof="0">
                          <a:ln>
                            <a:noFill/>
                          </a:ln>
                          <a:solidFill>
                            <a:prstClr val="black"/>
                          </a:solidFill>
                          <a:effectLst/>
                          <a:uLnTx/>
                          <a:uFillTx/>
                          <a:latin typeface="+mn-lt"/>
                          <a:ea typeface="+mn-ea"/>
                          <a:cs typeface="+mn-cs"/>
                        </a:rPr>
                        <a:t> 
 A #InteligênciaArtificial é uma realidade. Sua empresa está pronta para essa nova era? Esse tema será discutido durante o Futurecom, no dia 16, a partir das 11h20, por Robert Duque-Ribeiro, líder de Applied Intelligence, e outros convidados. 
Aperte o play e conecte-se com o Novo!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84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- 2018-10-12 11:16:00 </a:t>
                      </a:r>
                      <a:r>
                        <a:rPr kumimoji="0" lang="pt-BR" sz="1000" b="0" i="0" u="none" strike="noStrike" kern="1200" cap="none" spc="0" normalizeH="0" baseline="0" noProof="0">
                          <a:ln>
                            <a:noFill/>
                          </a:ln>
                          <a:solidFill>
                            <a:prstClr val="black"/>
                          </a:solidFill>
                          <a:effectLst/>
                          <a:uLnTx/>
                          <a:uFillTx/>
                          <a:latin typeface="+mn-lt"/>
                          <a:ea typeface="+mn-ea"/>
                          <a:cs typeface="+mn-cs"/>
                        </a:rPr>
                        <a:t> 
 As maiores tendências do ecossistema digital, discutidas por grandes executivos da atualidade. Confira a agenda do encontro “Empowering the Digital Ecosystem” e inscreva-se: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270659"/>
                  </a:ext>
                </a:extLst>
              </a:tr>
            </a:tbl>
          </a:graphicData>
        </a:graphic>
      </p:graphicFrame>
      <p:sp>
        <p:nvSpPr>
          <p:cNvPr id="4" name="Text Placeholder 3">
            <a:extLst>
              <a:ext uri="{FF2B5EF4-FFF2-40B4-BE49-F238E27FC236}">
                <a16:creationId xmlns:a16="http://schemas.microsoft.com/office/drawing/2014/main" id="{D73D0117-6519-4DFA-949B-CBCA93FDCAC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130526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E1F2-CEA7-46B4-9D37-B506746346A9}"/>
              </a:ext>
            </a:extLst>
          </p:cNvPr>
          <p:cNvSpPr>
            <a:spLocks noGrp="1"/>
          </p:cNvSpPr>
          <p:nvPr>
            <p:ph type="title"/>
          </p:nvPr>
        </p:nvSpPr>
        <p:spPr/>
        <p:txBody>
          <a:bodyPr/>
          <a:lstStyle/>
          <a:p>
            <a:r>
              <a:rPr lang="en-US"/>
              <a:t>Facebook Own Posts Table  | All Pages - 3 of 19</a:t>
            </a:r>
          </a:p>
        </p:txBody>
      </p:sp>
      <p:graphicFrame>
        <p:nvGraphicFramePr>
          <p:cNvPr id="5" name="Table Placeholder 4">
            <a:extLst>
              <a:ext uri="{FF2B5EF4-FFF2-40B4-BE49-F238E27FC236}">
                <a16:creationId xmlns:a16="http://schemas.microsoft.com/office/drawing/2014/main" id="{363E7A6B-D9E1-4D17-B696-2BDB47F5B842}"/>
              </a:ext>
            </a:extLst>
          </p:cNvPr>
          <p:cNvGraphicFramePr>
            <a:graphicFrameLocks noGrp="1"/>
          </p:cNvGraphicFramePr>
          <p:nvPr>
            <p:ph type="tbl" sz="quarter" idx="13"/>
            <p:extLst>
              <p:ext uri="{D42A27DB-BD31-4B8C-83A1-F6EECF244321}">
                <p14:modId xmlns:p14="http://schemas.microsoft.com/office/powerpoint/2010/main" val="2935325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9981854"/>
                    </a:ext>
                  </a:extLst>
                </a:gridCol>
                <a:gridCol w="370332">
                  <a:extLst>
                    <a:ext uri="{9D8B030D-6E8A-4147-A177-3AD203B41FA5}">
                      <a16:colId xmlns:a16="http://schemas.microsoft.com/office/drawing/2014/main" val="1824234425"/>
                    </a:ext>
                  </a:extLst>
                </a:gridCol>
                <a:gridCol w="370332">
                  <a:extLst>
                    <a:ext uri="{9D8B030D-6E8A-4147-A177-3AD203B41FA5}">
                      <a16:colId xmlns:a16="http://schemas.microsoft.com/office/drawing/2014/main" val="489853096"/>
                    </a:ext>
                  </a:extLst>
                </a:gridCol>
                <a:gridCol w="370332">
                  <a:extLst>
                    <a:ext uri="{9D8B030D-6E8A-4147-A177-3AD203B41FA5}">
                      <a16:colId xmlns:a16="http://schemas.microsoft.com/office/drawing/2014/main" val="1125412854"/>
                    </a:ext>
                  </a:extLst>
                </a:gridCol>
                <a:gridCol w="329184">
                  <a:extLst>
                    <a:ext uri="{9D8B030D-6E8A-4147-A177-3AD203B41FA5}">
                      <a16:colId xmlns:a16="http://schemas.microsoft.com/office/drawing/2014/main" val="2879567081"/>
                    </a:ext>
                  </a:extLst>
                </a:gridCol>
                <a:gridCol w="329184">
                  <a:extLst>
                    <a:ext uri="{9D8B030D-6E8A-4147-A177-3AD203B41FA5}">
                      <a16:colId xmlns:a16="http://schemas.microsoft.com/office/drawing/2014/main" val="4025893599"/>
                    </a:ext>
                  </a:extLst>
                </a:gridCol>
                <a:gridCol w="329184">
                  <a:extLst>
                    <a:ext uri="{9D8B030D-6E8A-4147-A177-3AD203B41FA5}">
                      <a16:colId xmlns:a16="http://schemas.microsoft.com/office/drawing/2014/main" val="77788402"/>
                    </a:ext>
                  </a:extLst>
                </a:gridCol>
                <a:gridCol w="329184">
                  <a:extLst>
                    <a:ext uri="{9D8B030D-6E8A-4147-A177-3AD203B41FA5}">
                      <a16:colId xmlns:a16="http://schemas.microsoft.com/office/drawing/2014/main" val="136616151"/>
                    </a:ext>
                  </a:extLst>
                </a:gridCol>
                <a:gridCol w="329184">
                  <a:extLst>
                    <a:ext uri="{9D8B030D-6E8A-4147-A177-3AD203B41FA5}">
                      <a16:colId xmlns:a16="http://schemas.microsoft.com/office/drawing/2014/main" val="4275951604"/>
                    </a:ext>
                  </a:extLst>
                </a:gridCol>
                <a:gridCol w="329184">
                  <a:extLst>
                    <a:ext uri="{9D8B030D-6E8A-4147-A177-3AD203B41FA5}">
                      <a16:colId xmlns:a16="http://schemas.microsoft.com/office/drawing/2014/main" val="202279576"/>
                    </a:ext>
                  </a:extLst>
                </a:gridCol>
                <a:gridCol w="329184">
                  <a:extLst>
                    <a:ext uri="{9D8B030D-6E8A-4147-A177-3AD203B41FA5}">
                      <a16:colId xmlns:a16="http://schemas.microsoft.com/office/drawing/2014/main" val="1212648357"/>
                    </a:ext>
                  </a:extLst>
                </a:gridCol>
                <a:gridCol w="329184">
                  <a:extLst>
                    <a:ext uri="{9D8B030D-6E8A-4147-A177-3AD203B41FA5}">
                      <a16:colId xmlns:a16="http://schemas.microsoft.com/office/drawing/2014/main" val="1879412980"/>
                    </a:ext>
                  </a:extLst>
                </a:gridCol>
                <a:gridCol w="329184">
                  <a:extLst>
                    <a:ext uri="{9D8B030D-6E8A-4147-A177-3AD203B41FA5}">
                      <a16:colId xmlns:a16="http://schemas.microsoft.com/office/drawing/2014/main" val="1561299455"/>
                    </a:ext>
                  </a:extLst>
                </a:gridCol>
                <a:gridCol w="370332">
                  <a:extLst>
                    <a:ext uri="{9D8B030D-6E8A-4147-A177-3AD203B41FA5}">
                      <a16:colId xmlns:a16="http://schemas.microsoft.com/office/drawing/2014/main" val="2097618903"/>
                    </a:ext>
                  </a:extLst>
                </a:gridCol>
                <a:gridCol w="370332">
                  <a:extLst>
                    <a:ext uri="{9D8B030D-6E8A-4147-A177-3AD203B41FA5}">
                      <a16:colId xmlns:a16="http://schemas.microsoft.com/office/drawing/2014/main" val="2977761660"/>
                    </a:ext>
                  </a:extLst>
                </a:gridCol>
                <a:gridCol w="329184">
                  <a:extLst>
                    <a:ext uri="{9D8B030D-6E8A-4147-A177-3AD203B41FA5}">
                      <a16:colId xmlns:a16="http://schemas.microsoft.com/office/drawing/2014/main" val="2986647383"/>
                    </a:ext>
                  </a:extLst>
                </a:gridCol>
                <a:gridCol w="329184">
                  <a:extLst>
                    <a:ext uri="{9D8B030D-6E8A-4147-A177-3AD203B41FA5}">
                      <a16:colId xmlns:a16="http://schemas.microsoft.com/office/drawing/2014/main" val="1978800450"/>
                    </a:ext>
                  </a:extLst>
                </a:gridCol>
                <a:gridCol w="370332">
                  <a:extLst>
                    <a:ext uri="{9D8B030D-6E8A-4147-A177-3AD203B41FA5}">
                      <a16:colId xmlns:a16="http://schemas.microsoft.com/office/drawing/2014/main" val="373718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860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- 2018-10-12 10:00:00 </a:t>
                      </a:r>
                      <a:r>
                        <a:rPr kumimoji="0" lang="pt-BR" sz="1000" b="0" i="0" u="none" strike="noStrike" kern="1200" cap="none" spc="0" normalizeH="0" baseline="0" noProof="0">
                          <a:ln>
                            <a:noFill/>
                          </a:ln>
                          <a:solidFill>
                            <a:prstClr val="black"/>
                          </a:solidFill>
                          <a:effectLst/>
                          <a:uLnTx/>
                          <a:uFillTx/>
                          <a:latin typeface="+mn-lt"/>
                          <a:ea typeface="+mn-ea"/>
                          <a:cs typeface="+mn-cs"/>
                        </a:rPr>
                        <a:t> 
 Estratégia de marketing e vendas que conduz as empresas a mapear e alcançar as pessoas certas, o Account Based Marketing (ABM) pode transformar os resultados de negócios da sua empresa. Leia no novo artigo.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284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- 2018-10-11 17:14:05 </a:t>
                      </a:r>
                      <a:r>
                        <a:rPr kumimoji="0" lang="pt-BR" sz="1000" b="0" i="0" u="none" strike="noStrike" kern="1200" cap="none" spc="0" normalizeH="0" baseline="0" noProof="0">
                          <a:ln>
                            <a:noFill/>
                          </a:ln>
                          <a:solidFill>
                            <a:prstClr val="black"/>
                          </a:solidFill>
                          <a:effectLst/>
                          <a:uLnTx/>
                          <a:uFillTx/>
                          <a:latin typeface="+mn-lt"/>
                          <a:ea typeface="+mn-ea"/>
                          <a:cs typeface="+mn-cs"/>
                        </a:rPr>
                        <a:t> 
 Case Coca-Cola está no Meio &amp; Mensagem
Nós entendemos Lean Digital como um método que propõe uma mudança de CULTURA. Aplicar esse conceito em clientes globais como a Coca-Cola, além de uma grande oportunidade, tem sido uma experiência transformadora. 
Clique no link e mergulhe com a gente nos resultados desse trabalho: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2872744"/>
                  </a:ext>
                </a:extLst>
              </a:tr>
            </a:tbl>
          </a:graphicData>
        </a:graphic>
      </p:graphicFrame>
      <p:sp>
        <p:nvSpPr>
          <p:cNvPr id="4" name="Text Placeholder 3">
            <a:extLst>
              <a:ext uri="{FF2B5EF4-FFF2-40B4-BE49-F238E27FC236}">
                <a16:creationId xmlns:a16="http://schemas.microsoft.com/office/drawing/2014/main" id="{7C299467-C213-43FA-B88B-228BF4096F09}"/>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708764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BA36-6DCB-4EB7-B827-72D14A9327B9}"/>
              </a:ext>
            </a:extLst>
          </p:cNvPr>
          <p:cNvSpPr>
            <a:spLocks noGrp="1"/>
          </p:cNvSpPr>
          <p:nvPr>
            <p:ph type="title"/>
          </p:nvPr>
        </p:nvSpPr>
        <p:spPr/>
        <p:txBody>
          <a:bodyPr/>
          <a:lstStyle/>
          <a:p>
            <a:r>
              <a:rPr lang="en-US"/>
              <a:t>Facebook Own Posts Table  | All Pages - 4 of 19</a:t>
            </a:r>
          </a:p>
        </p:txBody>
      </p:sp>
      <p:graphicFrame>
        <p:nvGraphicFramePr>
          <p:cNvPr id="5" name="Table Placeholder 4">
            <a:extLst>
              <a:ext uri="{FF2B5EF4-FFF2-40B4-BE49-F238E27FC236}">
                <a16:creationId xmlns:a16="http://schemas.microsoft.com/office/drawing/2014/main" id="{EB9D5D82-93B7-4D38-AB14-AACEDABB1AF6}"/>
              </a:ext>
            </a:extLst>
          </p:cNvPr>
          <p:cNvGraphicFramePr>
            <a:graphicFrameLocks noGrp="1"/>
          </p:cNvGraphicFramePr>
          <p:nvPr>
            <p:ph type="tbl" sz="quarter" idx="13"/>
            <p:extLst>
              <p:ext uri="{D42A27DB-BD31-4B8C-83A1-F6EECF244321}">
                <p14:modId xmlns:p14="http://schemas.microsoft.com/office/powerpoint/2010/main" val="321645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091337"/>
                    </a:ext>
                  </a:extLst>
                </a:gridCol>
                <a:gridCol w="370332">
                  <a:extLst>
                    <a:ext uri="{9D8B030D-6E8A-4147-A177-3AD203B41FA5}">
                      <a16:colId xmlns:a16="http://schemas.microsoft.com/office/drawing/2014/main" val="1895664190"/>
                    </a:ext>
                  </a:extLst>
                </a:gridCol>
                <a:gridCol w="370332">
                  <a:extLst>
                    <a:ext uri="{9D8B030D-6E8A-4147-A177-3AD203B41FA5}">
                      <a16:colId xmlns:a16="http://schemas.microsoft.com/office/drawing/2014/main" val="3579590051"/>
                    </a:ext>
                  </a:extLst>
                </a:gridCol>
                <a:gridCol w="370332">
                  <a:extLst>
                    <a:ext uri="{9D8B030D-6E8A-4147-A177-3AD203B41FA5}">
                      <a16:colId xmlns:a16="http://schemas.microsoft.com/office/drawing/2014/main" val="1523741505"/>
                    </a:ext>
                  </a:extLst>
                </a:gridCol>
                <a:gridCol w="329184">
                  <a:extLst>
                    <a:ext uri="{9D8B030D-6E8A-4147-A177-3AD203B41FA5}">
                      <a16:colId xmlns:a16="http://schemas.microsoft.com/office/drawing/2014/main" val="339807322"/>
                    </a:ext>
                  </a:extLst>
                </a:gridCol>
                <a:gridCol w="329184">
                  <a:extLst>
                    <a:ext uri="{9D8B030D-6E8A-4147-A177-3AD203B41FA5}">
                      <a16:colId xmlns:a16="http://schemas.microsoft.com/office/drawing/2014/main" val="3145473038"/>
                    </a:ext>
                  </a:extLst>
                </a:gridCol>
                <a:gridCol w="329184">
                  <a:extLst>
                    <a:ext uri="{9D8B030D-6E8A-4147-A177-3AD203B41FA5}">
                      <a16:colId xmlns:a16="http://schemas.microsoft.com/office/drawing/2014/main" val="2077741091"/>
                    </a:ext>
                  </a:extLst>
                </a:gridCol>
                <a:gridCol w="329184">
                  <a:extLst>
                    <a:ext uri="{9D8B030D-6E8A-4147-A177-3AD203B41FA5}">
                      <a16:colId xmlns:a16="http://schemas.microsoft.com/office/drawing/2014/main" val="486251362"/>
                    </a:ext>
                  </a:extLst>
                </a:gridCol>
                <a:gridCol w="329184">
                  <a:extLst>
                    <a:ext uri="{9D8B030D-6E8A-4147-A177-3AD203B41FA5}">
                      <a16:colId xmlns:a16="http://schemas.microsoft.com/office/drawing/2014/main" val="2164465810"/>
                    </a:ext>
                  </a:extLst>
                </a:gridCol>
                <a:gridCol w="329184">
                  <a:extLst>
                    <a:ext uri="{9D8B030D-6E8A-4147-A177-3AD203B41FA5}">
                      <a16:colId xmlns:a16="http://schemas.microsoft.com/office/drawing/2014/main" val="2532994338"/>
                    </a:ext>
                  </a:extLst>
                </a:gridCol>
                <a:gridCol w="329184">
                  <a:extLst>
                    <a:ext uri="{9D8B030D-6E8A-4147-A177-3AD203B41FA5}">
                      <a16:colId xmlns:a16="http://schemas.microsoft.com/office/drawing/2014/main" val="2257409847"/>
                    </a:ext>
                  </a:extLst>
                </a:gridCol>
                <a:gridCol w="329184">
                  <a:extLst>
                    <a:ext uri="{9D8B030D-6E8A-4147-A177-3AD203B41FA5}">
                      <a16:colId xmlns:a16="http://schemas.microsoft.com/office/drawing/2014/main" val="3613171935"/>
                    </a:ext>
                  </a:extLst>
                </a:gridCol>
                <a:gridCol w="329184">
                  <a:extLst>
                    <a:ext uri="{9D8B030D-6E8A-4147-A177-3AD203B41FA5}">
                      <a16:colId xmlns:a16="http://schemas.microsoft.com/office/drawing/2014/main" val="1065427610"/>
                    </a:ext>
                  </a:extLst>
                </a:gridCol>
                <a:gridCol w="370332">
                  <a:extLst>
                    <a:ext uri="{9D8B030D-6E8A-4147-A177-3AD203B41FA5}">
                      <a16:colId xmlns:a16="http://schemas.microsoft.com/office/drawing/2014/main" val="382884191"/>
                    </a:ext>
                  </a:extLst>
                </a:gridCol>
                <a:gridCol w="370332">
                  <a:extLst>
                    <a:ext uri="{9D8B030D-6E8A-4147-A177-3AD203B41FA5}">
                      <a16:colId xmlns:a16="http://schemas.microsoft.com/office/drawing/2014/main" val="3395991818"/>
                    </a:ext>
                  </a:extLst>
                </a:gridCol>
                <a:gridCol w="329184">
                  <a:extLst>
                    <a:ext uri="{9D8B030D-6E8A-4147-A177-3AD203B41FA5}">
                      <a16:colId xmlns:a16="http://schemas.microsoft.com/office/drawing/2014/main" val="992332000"/>
                    </a:ext>
                  </a:extLst>
                </a:gridCol>
                <a:gridCol w="329184">
                  <a:extLst>
                    <a:ext uri="{9D8B030D-6E8A-4147-A177-3AD203B41FA5}">
                      <a16:colId xmlns:a16="http://schemas.microsoft.com/office/drawing/2014/main" val="3764508430"/>
                    </a:ext>
                  </a:extLst>
                </a:gridCol>
                <a:gridCol w="370332">
                  <a:extLst>
                    <a:ext uri="{9D8B030D-6E8A-4147-A177-3AD203B41FA5}">
                      <a16:colId xmlns:a16="http://schemas.microsoft.com/office/drawing/2014/main" val="271159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56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- 2018-10-11 14:30:41 </a:t>
                      </a:r>
                      <a:r>
                        <a:rPr kumimoji="0" lang="pt-BR" sz="1000" b="0" i="0" u="none" strike="noStrike" kern="1200" cap="none" spc="0" normalizeH="0" baseline="0" noProof="0">
                          <a:ln>
                            <a:noFill/>
                          </a:ln>
                          <a:solidFill>
                            <a:prstClr val="black"/>
                          </a:solidFill>
                          <a:effectLst/>
                          <a:uLnTx/>
                          <a:uFillTx/>
                          <a:latin typeface="+mn-lt"/>
                          <a:ea typeface="+mn-ea"/>
                          <a:cs typeface="+mn-cs"/>
                        </a:rPr>
                        <a:t> 
 Durante o IBM Cloud Discovery, a maratona de progamação do Bluehack permitiu que jovens desenvolvedores pudessem usar a tecnologia para combater o tráfico de pessoas no Brasil. O desafio proposto pela IBM em parceria com ONU Brasil, Asbrad e Ministério da Justiça foi matéria de destaque no Hora 1, da Tv Globo. Confira no link a importância desse tipo de iniciativa.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6515046"/>
                  </a:ext>
                </a:extLst>
              </a:tr>
            </a:tbl>
          </a:graphicData>
        </a:graphic>
      </p:graphicFrame>
      <p:sp>
        <p:nvSpPr>
          <p:cNvPr id="4" name="Text Placeholder 3">
            <a:extLst>
              <a:ext uri="{FF2B5EF4-FFF2-40B4-BE49-F238E27FC236}">
                <a16:creationId xmlns:a16="http://schemas.microsoft.com/office/drawing/2014/main" id="{B0851E66-B5EA-464A-8D84-DA6B11B4AFED}"/>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189186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1CC2-506F-4881-8855-DC5AB617234C}"/>
              </a:ext>
            </a:extLst>
          </p:cNvPr>
          <p:cNvSpPr>
            <a:spLocks noGrp="1"/>
          </p:cNvSpPr>
          <p:nvPr>
            <p:ph type="title"/>
          </p:nvPr>
        </p:nvSpPr>
        <p:spPr/>
        <p:txBody>
          <a:bodyPr/>
          <a:lstStyle/>
          <a:p>
            <a:r>
              <a:rPr lang="en-US"/>
              <a:t>Facebook Own Posts Table  | All Pages - 5 of 19</a:t>
            </a:r>
          </a:p>
        </p:txBody>
      </p:sp>
      <p:graphicFrame>
        <p:nvGraphicFramePr>
          <p:cNvPr id="5" name="Table Placeholder 4">
            <a:extLst>
              <a:ext uri="{FF2B5EF4-FFF2-40B4-BE49-F238E27FC236}">
                <a16:creationId xmlns:a16="http://schemas.microsoft.com/office/drawing/2014/main" id="{E1E0966C-5801-451C-BADE-94FADB724A04}"/>
              </a:ext>
            </a:extLst>
          </p:cNvPr>
          <p:cNvGraphicFramePr>
            <a:graphicFrameLocks noGrp="1"/>
          </p:cNvGraphicFramePr>
          <p:nvPr>
            <p:ph type="tbl" sz="quarter" idx="13"/>
            <p:extLst>
              <p:ext uri="{D42A27DB-BD31-4B8C-83A1-F6EECF244321}">
                <p14:modId xmlns:p14="http://schemas.microsoft.com/office/powerpoint/2010/main" val="76005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43105"/>
                    </a:ext>
                  </a:extLst>
                </a:gridCol>
                <a:gridCol w="370332">
                  <a:extLst>
                    <a:ext uri="{9D8B030D-6E8A-4147-A177-3AD203B41FA5}">
                      <a16:colId xmlns:a16="http://schemas.microsoft.com/office/drawing/2014/main" val="4041560901"/>
                    </a:ext>
                  </a:extLst>
                </a:gridCol>
                <a:gridCol w="370332">
                  <a:extLst>
                    <a:ext uri="{9D8B030D-6E8A-4147-A177-3AD203B41FA5}">
                      <a16:colId xmlns:a16="http://schemas.microsoft.com/office/drawing/2014/main" val="1375136627"/>
                    </a:ext>
                  </a:extLst>
                </a:gridCol>
                <a:gridCol w="370332">
                  <a:extLst>
                    <a:ext uri="{9D8B030D-6E8A-4147-A177-3AD203B41FA5}">
                      <a16:colId xmlns:a16="http://schemas.microsoft.com/office/drawing/2014/main" val="1622477061"/>
                    </a:ext>
                  </a:extLst>
                </a:gridCol>
                <a:gridCol w="329184">
                  <a:extLst>
                    <a:ext uri="{9D8B030D-6E8A-4147-A177-3AD203B41FA5}">
                      <a16:colId xmlns:a16="http://schemas.microsoft.com/office/drawing/2014/main" val="913253274"/>
                    </a:ext>
                  </a:extLst>
                </a:gridCol>
                <a:gridCol w="329184">
                  <a:extLst>
                    <a:ext uri="{9D8B030D-6E8A-4147-A177-3AD203B41FA5}">
                      <a16:colId xmlns:a16="http://schemas.microsoft.com/office/drawing/2014/main" val="1456120320"/>
                    </a:ext>
                  </a:extLst>
                </a:gridCol>
                <a:gridCol w="329184">
                  <a:extLst>
                    <a:ext uri="{9D8B030D-6E8A-4147-A177-3AD203B41FA5}">
                      <a16:colId xmlns:a16="http://schemas.microsoft.com/office/drawing/2014/main" val="3660867469"/>
                    </a:ext>
                  </a:extLst>
                </a:gridCol>
                <a:gridCol w="329184">
                  <a:extLst>
                    <a:ext uri="{9D8B030D-6E8A-4147-A177-3AD203B41FA5}">
                      <a16:colId xmlns:a16="http://schemas.microsoft.com/office/drawing/2014/main" val="2184818711"/>
                    </a:ext>
                  </a:extLst>
                </a:gridCol>
                <a:gridCol w="329184">
                  <a:extLst>
                    <a:ext uri="{9D8B030D-6E8A-4147-A177-3AD203B41FA5}">
                      <a16:colId xmlns:a16="http://schemas.microsoft.com/office/drawing/2014/main" val="3221252486"/>
                    </a:ext>
                  </a:extLst>
                </a:gridCol>
                <a:gridCol w="329184">
                  <a:extLst>
                    <a:ext uri="{9D8B030D-6E8A-4147-A177-3AD203B41FA5}">
                      <a16:colId xmlns:a16="http://schemas.microsoft.com/office/drawing/2014/main" val="2467428790"/>
                    </a:ext>
                  </a:extLst>
                </a:gridCol>
                <a:gridCol w="329184">
                  <a:extLst>
                    <a:ext uri="{9D8B030D-6E8A-4147-A177-3AD203B41FA5}">
                      <a16:colId xmlns:a16="http://schemas.microsoft.com/office/drawing/2014/main" val="393430576"/>
                    </a:ext>
                  </a:extLst>
                </a:gridCol>
                <a:gridCol w="329184">
                  <a:extLst>
                    <a:ext uri="{9D8B030D-6E8A-4147-A177-3AD203B41FA5}">
                      <a16:colId xmlns:a16="http://schemas.microsoft.com/office/drawing/2014/main" val="1124416649"/>
                    </a:ext>
                  </a:extLst>
                </a:gridCol>
                <a:gridCol w="329184">
                  <a:extLst>
                    <a:ext uri="{9D8B030D-6E8A-4147-A177-3AD203B41FA5}">
                      <a16:colId xmlns:a16="http://schemas.microsoft.com/office/drawing/2014/main" val="3334841658"/>
                    </a:ext>
                  </a:extLst>
                </a:gridCol>
                <a:gridCol w="370332">
                  <a:extLst>
                    <a:ext uri="{9D8B030D-6E8A-4147-A177-3AD203B41FA5}">
                      <a16:colId xmlns:a16="http://schemas.microsoft.com/office/drawing/2014/main" val="2329207863"/>
                    </a:ext>
                  </a:extLst>
                </a:gridCol>
                <a:gridCol w="370332">
                  <a:extLst>
                    <a:ext uri="{9D8B030D-6E8A-4147-A177-3AD203B41FA5}">
                      <a16:colId xmlns:a16="http://schemas.microsoft.com/office/drawing/2014/main" val="2528299483"/>
                    </a:ext>
                  </a:extLst>
                </a:gridCol>
                <a:gridCol w="329184">
                  <a:extLst>
                    <a:ext uri="{9D8B030D-6E8A-4147-A177-3AD203B41FA5}">
                      <a16:colId xmlns:a16="http://schemas.microsoft.com/office/drawing/2014/main" val="3267026001"/>
                    </a:ext>
                  </a:extLst>
                </a:gridCol>
                <a:gridCol w="329184">
                  <a:extLst>
                    <a:ext uri="{9D8B030D-6E8A-4147-A177-3AD203B41FA5}">
                      <a16:colId xmlns:a16="http://schemas.microsoft.com/office/drawing/2014/main" val="4254896731"/>
                    </a:ext>
                  </a:extLst>
                </a:gridCol>
                <a:gridCol w="370332">
                  <a:extLst>
                    <a:ext uri="{9D8B030D-6E8A-4147-A177-3AD203B41FA5}">
                      <a16:colId xmlns:a16="http://schemas.microsoft.com/office/drawing/2014/main" val="46027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573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- 2018-10-11 13:00:00 </a:t>
                      </a:r>
                      <a:r>
                        <a:rPr kumimoji="0" lang="pt-BR" sz="1000" b="0" i="0" u="none" strike="noStrike" kern="1200" cap="none" spc="0" normalizeH="0" baseline="0" noProof="0">
                          <a:ln>
                            <a:noFill/>
                          </a:ln>
                          <a:solidFill>
                            <a:prstClr val="black"/>
                          </a:solidFill>
                          <a:effectLst/>
                          <a:uLnTx/>
                          <a:uFillTx/>
                          <a:latin typeface="+mn-lt"/>
                          <a:ea typeface="+mn-ea"/>
                          <a:cs typeface="+mn-cs"/>
                        </a:rPr>
                        <a:t> 
 Experiências de vídeo tangíveis. Som espacial imersivo. Como você pode tirar proveito do poder do # 5G? Acesse o site 👉 https://accntu.re/2Cz10qM 
📍 Abordaremos esse e outros temas durante o Futurecom, de 15 a 18 de outubro, em São Paulo. #5GAcceleration #NewAppliedNow #FormTheNewWave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386941"/>
                  </a:ext>
                </a:extLst>
              </a:tr>
            </a:tbl>
          </a:graphicData>
        </a:graphic>
      </p:graphicFrame>
      <p:sp>
        <p:nvSpPr>
          <p:cNvPr id="4" name="Text Placeholder 3">
            <a:extLst>
              <a:ext uri="{FF2B5EF4-FFF2-40B4-BE49-F238E27FC236}">
                <a16:creationId xmlns:a16="http://schemas.microsoft.com/office/drawing/2014/main" id="{9E853332-510B-48D6-94F4-1259B88BC064}"/>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353079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BC6A-31D7-41B6-8710-47499D7537E2}"/>
              </a:ext>
            </a:extLst>
          </p:cNvPr>
          <p:cNvSpPr>
            <a:spLocks noGrp="1"/>
          </p:cNvSpPr>
          <p:nvPr>
            <p:ph type="title"/>
          </p:nvPr>
        </p:nvSpPr>
        <p:spPr/>
        <p:txBody>
          <a:bodyPr/>
          <a:lstStyle/>
          <a:p>
            <a:r>
              <a:rPr lang="en-US"/>
              <a:t>Facebook Own Posts Table  | All Pages - 6 of 19</a:t>
            </a:r>
          </a:p>
        </p:txBody>
      </p:sp>
      <p:graphicFrame>
        <p:nvGraphicFramePr>
          <p:cNvPr id="5" name="Table Placeholder 4">
            <a:extLst>
              <a:ext uri="{FF2B5EF4-FFF2-40B4-BE49-F238E27FC236}">
                <a16:creationId xmlns:a16="http://schemas.microsoft.com/office/drawing/2014/main" id="{A3EC30DB-D1FE-415B-9272-FB01568F9628}"/>
              </a:ext>
            </a:extLst>
          </p:cNvPr>
          <p:cNvGraphicFramePr>
            <a:graphicFrameLocks noGrp="1"/>
          </p:cNvGraphicFramePr>
          <p:nvPr>
            <p:ph type="tbl" sz="quarter" idx="13"/>
            <p:extLst>
              <p:ext uri="{D42A27DB-BD31-4B8C-83A1-F6EECF244321}">
                <p14:modId xmlns:p14="http://schemas.microsoft.com/office/powerpoint/2010/main" val="188277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2557766"/>
                    </a:ext>
                  </a:extLst>
                </a:gridCol>
                <a:gridCol w="370332">
                  <a:extLst>
                    <a:ext uri="{9D8B030D-6E8A-4147-A177-3AD203B41FA5}">
                      <a16:colId xmlns:a16="http://schemas.microsoft.com/office/drawing/2014/main" val="3359913404"/>
                    </a:ext>
                  </a:extLst>
                </a:gridCol>
                <a:gridCol w="370332">
                  <a:extLst>
                    <a:ext uri="{9D8B030D-6E8A-4147-A177-3AD203B41FA5}">
                      <a16:colId xmlns:a16="http://schemas.microsoft.com/office/drawing/2014/main" val="2782750857"/>
                    </a:ext>
                  </a:extLst>
                </a:gridCol>
                <a:gridCol w="370332">
                  <a:extLst>
                    <a:ext uri="{9D8B030D-6E8A-4147-A177-3AD203B41FA5}">
                      <a16:colId xmlns:a16="http://schemas.microsoft.com/office/drawing/2014/main" val="1423986339"/>
                    </a:ext>
                  </a:extLst>
                </a:gridCol>
                <a:gridCol w="329184">
                  <a:extLst>
                    <a:ext uri="{9D8B030D-6E8A-4147-A177-3AD203B41FA5}">
                      <a16:colId xmlns:a16="http://schemas.microsoft.com/office/drawing/2014/main" val="2467582047"/>
                    </a:ext>
                  </a:extLst>
                </a:gridCol>
                <a:gridCol w="329184">
                  <a:extLst>
                    <a:ext uri="{9D8B030D-6E8A-4147-A177-3AD203B41FA5}">
                      <a16:colId xmlns:a16="http://schemas.microsoft.com/office/drawing/2014/main" val="66286177"/>
                    </a:ext>
                  </a:extLst>
                </a:gridCol>
                <a:gridCol w="329184">
                  <a:extLst>
                    <a:ext uri="{9D8B030D-6E8A-4147-A177-3AD203B41FA5}">
                      <a16:colId xmlns:a16="http://schemas.microsoft.com/office/drawing/2014/main" val="1655872271"/>
                    </a:ext>
                  </a:extLst>
                </a:gridCol>
                <a:gridCol w="329184">
                  <a:extLst>
                    <a:ext uri="{9D8B030D-6E8A-4147-A177-3AD203B41FA5}">
                      <a16:colId xmlns:a16="http://schemas.microsoft.com/office/drawing/2014/main" val="3474720451"/>
                    </a:ext>
                  </a:extLst>
                </a:gridCol>
                <a:gridCol w="329184">
                  <a:extLst>
                    <a:ext uri="{9D8B030D-6E8A-4147-A177-3AD203B41FA5}">
                      <a16:colId xmlns:a16="http://schemas.microsoft.com/office/drawing/2014/main" val="1233921511"/>
                    </a:ext>
                  </a:extLst>
                </a:gridCol>
                <a:gridCol w="329184">
                  <a:extLst>
                    <a:ext uri="{9D8B030D-6E8A-4147-A177-3AD203B41FA5}">
                      <a16:colId xmlns:a16="http://schemas.microsoft.com/office/drawing/2014/main" val="3775000621"/>
                    </a:ext>
                  </a:extLst>
                </a:gridCol>
                <a:gridCol w="329184">
                  <a:extLst>
                    <a:ext uri="{9D8B030D-6E8A-4147-A177-3AD203B41FA5}">
                      <a16:colId xmlns:a16="http://schemas.microsoft.com/office/drawing/2014/main" val="3838750381"/>
                    </a:ext>
                  </a:extLst>
                </a:gridCol>
                <a:gridCol w="329184">
                  <a:extLst>
                    <a:ext uri="{9D8B030D-6E8A-4147-A177-3AD203B41FA5}">
                      <a16:colId xmlns:a16="http://schemas.microsoft.com/office/drawing/2014/main" val="3048356243"/>
                    </a:ext>
                  </a:extLst>
                </a:gridCol>
                <a:gridCol w="329184">
                  <a:extLst>
                    <a:ext uri="{9D8B030D-6E8A-4147-A177-3AD203B41FA5}">
                      <a16:colId xmlns:a16="http://schemas.microsoft.com/office/drawing/2014/main" val="3811981061"/>
                    </a:ext>
                  </a:extLst>
                </a:gridCol>
                <a:gridCol w="370332">
                  <a:extLst>
                    <a:ext uri="{9D8B030D-6E8A-4147-A177-3AD203B41FA5}">
                      <a16:colId xmlns:a16="http://schemas.microsoft.com/office/drawing/2014/main" val="3413608552"/>
                    </a:ext>
                  </a:extLst>
                </a:gridCol>
                <a:gridCol w="370332">
                  <a:extLst>
                    <a:ext uri="{9D8B030D-6E8A-4147-A177-3AD203B41FA5}">
                      <a16:colId xmlns:a16="http://schemas.microsoft.com/office/drawing/2014/main" val="3450448546"/>
                    </a:ext>
                  </a:extLst>
                </a:gridCol>
                <a:gridCol w="329184">
                  <a:extLst>
                    <a:ext uri="{9D8B030D-6E8A-4147-A177-3AD203B41FA5}">
                      <a16:colId xmlns:a16="http://schemas.microsoft.com/office/drawing/2014/main" val="2965187297"/>
                    </a:ext>
                  </a:extLst>
                </a:gridCol>
                <a:gridCol w="329184">
                  <a:extLst>
                    <a:ext uri="{9D8B030D-6E8A-4147-A177-3AD203B41FA5}">
                      <a16:colId xmlns:a16="http://schemas.microsoft.com/office/drawing/2014/main" val="2203414274"/>
                    </a:ext>
                  </a:extLst>
                </a:gridCol>
                <a:gridCol w="370332">
                  <a:extLst>
                    <a:ext uri="{9D8B030D-6E8A-4147-A177-3AD203B41FA5}">
                      <a16:colId xmlns:a16="http://schemas.microsoft.com/office/drawing/2014/main" val="423248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625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- 2018-10-11 12:00:31 </a:t>
                      </a:r>
                      <a:r>
                        <a:rPr kumimoji="0" lang="pt-BR" sz="1000" b="0" i="0" u="none" strike="noStrike" kern="1200" cap="none" spc="0" normalizeH="0" baseline="0" noProof="0">
                          <a:ln>
                            <a:noFill/>
                          </a:ln>
                          <a:solidFill>
                            <a:prstClr val="black"/>
                          </a:solidFill>
                          <a:effectLst/>
                          <a:uLnTx/>
                          <a:uFillTx/>
                          <a:latin typeface="+mn-lt"/>
                          <a:ea typeface="+mn-ea"/>
                          <a:cs typeface="+mn-cs"/>
                        </a:rPr>
                        <a:t> 
 O Analytics passou de um simples instrumento de apoio estratégico a um alicerce fundamental nas empresas. Veja na entrevista com Marcelo Trevisani, nosso CMO, e Rodrigo Neman, nosso Head of Analytics, sobre os passos para a instalação de um Centro de Excelência em Analytics que pode ser um acelerador em direção ao sucesso no mercado digital. Assista a entrevista completa: https://bit.ly/2RG3hVf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0046187"/>
                  </a:ext>
                </a:extLst>
              </a:tr>
            </a:tbl>
          </a:graphicData>
        </a:graphic>
      </p:graphicFrame>
      <p:sp>
        <p:nvSpPr>
          <p:cNvPr id="4" name="Text Placeholder 3">
            <a:extLst>
              <a:ext uri="{FF2B5EF4-FFF2-40B4-BE49-F238E27FC236}">
                <a16:creationId xmlns:a16="http://schemas.microsoft.com/office/drawing/2014/main" id="{391C45BF-BFFD-4748-AE8C-3EF78601BCBB}"/>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484892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9D53-99F3-4D32-81C3-30F7348EE648}"/>
              </a:ext>
            </a:extLst>
          </p:cNvPr>
          <p:cNvSpPr>
            <a:spLocks noGrp="1"/>
          </p:cNvSpPr>
          <p:nvPr>
            <p:ph type="title"/>
          </p:nvPr>
        </p:nvSpPr>
        <p:spPr/>
        <p:txBody>
          <a:bodyPr/>
          <a:lstStyle/>
          <a:p>
            <a:r>
              <a:rPr lang="en-US"/>
              <a:t>Facebook Own Posts Table  | All Pages - 7 of 19</a:t>
            </a:r>
          </a:p>
        </p:txBody>
      </p:sp>
      <p:graphicFrame>
        <p:nvGraphicFramePr>
          <p:cNvPr id="5" name="Table Placeholder 4">
            <a:extLst>
              <a:ext uri="{FF2B5EF4-FFF2-40B4-BE49-F238E27FC236}">
                <a16:creationId xmlns:a16="http://schemas.microsoft.com/office/drawing/2014/main" id="{C8838714-105A-4E01-9A48-2FDE0021E0C4}"/>
              </a:ext>
            </a:extLst>
          </p:cNvPr>
          <p:cNvGraphicFramePr>
            <a:graphicFrameLocks noGrp="1"/>
          </p:cNvGraphicFramePr>
          <p:nvPr>
            <p:ph type="tbl" sz="quarter" idx="13"/>
            <p:extLst>
              <p:ext uri="{D42A27DB-BD31-4B8C-83A1-F6EECF244321}">
                <p14:modId xmlns:p14="http://schemas.microsoft.com/office/powerpoint/2010/main" val="427803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093718"/>
                    </a:ext>
                  </a:extLst>
                </a:gridCol>
                <a:gridCol w="370332">
                  <a:extLst>
                    <a:ext uri="{9D8B030D-6E8A-4147-A177-3AD203B41FA5}">
                      <a16:colId xmlns:a16="http://schemas.microsoft.com/office/drawing/2014/main" val="386806710"/>
                    </a:ext>
                  </a:extLst>
                </a:gridCol>
                <a:gridCol w="370332">
                  <a:extLst>
                    <a:ext uri="{9D8B030D-6E8A-4147-A177-3AD203B41FA5}">
                      <a16:colId xmlns:a16="http://schemas.microsoft.com/office/drawing/2014/main" val="3229934702"/>
                    </a:ext>
                  </a:extLst>
                </a:gridCol>
                <a:gridCol w="370332">
                  <a:extLst>
                    <a:ext uri="{9D8B030D-6E8A-4147-A177-3AD203B41FA5}">
                      <a16:colId xmlns:a16="http://schemas.microsoft.com/office/drawing/2014/main" val="436984184"/>
                    </a:ext>
                  </a:extLst>
                </a:gridCol>
                <a:gridCol w="329184">
                  <a:extLst>
                    <a:ext uri="{9D8B030D-6E8A-4147-A177-3AD203B41FA5}">
                      <a16:colId xmlns:a16="http://schemas.microsoft.com/office/drawing/2014/main" val="647963452"/>
                    </a:ext>
                  </a:extLst>
                </a:gridCol>
                <a:gridCol w="329184">
                  <a:extLst>
                    <a:ext uri="{9D8B030D-6E8A-4147-A177-3AD203B41FA5}">
                      <a16:colId xmlns:a16="http://schemas.microsoft.com/office/drawing/2014/main" val="496846549"/>
                    </a:ext>
                  </a:extLst>
                </a:gridCol>
                <a:gridCol w="329184">
                  <a:extLst>
                    <a:ext uri="{9D8B030D-6E8A-4147-A177-3AD203B41FA5}">
                      <a16:colId xmlns:a16="http://schemas.microsoft.com/office/drawing/2014/main" val="3267343372"/>
                    </a:ext>
                  </a:extLst>
                </a:gridCol>
                <a:gridCol w="329184">
                  <a:extLst>
                    <a:ext uri="{9D8B030D-6E8A-4147-A177-3AD203B41FA5}">
                      <a16:colId xmlns:a16="http://schemas.microsoft.com/office/drawing/2014/main" val="1353715929"/>
                    </a:ext>
                  </a:extLst>
                </a:gridCol>
                <a:gridCol w="329184">
                  <a:extLst>
                    <a:ext uri="{9D8B030D-6E8A-4147-A177-3AD203B41FA5}">
                      <a16:colId xmlns:a16="http://schemas.microsoft.com/office/drawing/2014/main" val="3505251433"/>
                    </a:ext>
                  </a:extLst>
                </a:gridCol>
                <a:gridCol w="329184">
                  <a:extLst>
                    <a:ext uri="{9D8B030D-6E8A-4147-A177-3AD203B41FA5}">
                      <a16:colId xmlns:a16="http://schemas.microsoft.com/office/drawing/2014/main" val="2577043145"/>
                    </a:ext>
                  </a:extLst>
                </a:gridCol>
                <a:gridCol w="329184">
                  <a:extLst>
                    <a:ext uri="{9D8B030D-6E8A-4147-A177-3AD203B41FA5}">
                      <a16:colId xmlns:a16="http://schemas.microsoft.com/office/drawing/2014/main" val="690896960"/>
                    </a:ext>
                  </a:extLst>
                </a:gridCol>
                <a:gridCol w="329184">
                  <a:extLst>
                    <a:ext uri="{9D8B030D-6E8A-4147-A177-3AD203B41FA5}">
                      <a16:colId xmlns:a16="http://schemas.microsoft.com/office/drawing/2014/main" val="2443707283"/>
                    </a:ext>
                  </a:extLst>
                </a:gridCol>
                <a:gridCol w="329184">
                  <a:extLst>
                    <a:ext uri="{9D8B030D-6E8A-4147-A177-3AD203B41FA5}">
                      <a16:colId xmlns:a16="http://schemas.microsoft.com/office/drawing/2014/main" val="3642060337"/>
                    </a:ext>
                  </a:extLst>
                </a:gridCol>
                <a:gridCol w="370332">
                  <a:extLst>
                    <a:ext uri="{9D8B030D-6E8A-4147-A177-3AD203B41FA5}">
                      <a16:colId xmlns:a16="http://schemas.microsoft.com/office/drawing/2014/main" val="3427733154"/>
                    </a:ext>
                  </a:extLst>
                </a:gridCol>
                <a:gridCol w="370332">
                  <a:extLst>
                    <a:ext uri="{9D8B030D-6E8A-4147-A177-3AD203B41FA5}">
                      <a16:colId xmlns:a16="http://schemas.microsoft.com/office/drawing/2014/main" val="3140156784"/>
                    </a:ext>
                  </a:extLst>
                </a:gridCol>
                <a:gridCol w="329184">
                  <a:extLst>
                    <a:ext uri="{9D8B030D-6E8A-4147-A177-3AD203B41FA5}">
                      <a16:colId xmlns:a16="http://schemas.microsoft.com/office/drawing/2014/main" val="4084624451"/>
                    </a:ext>
                  </a:extLst>
                </a:gridCol>
                <a:gridCol w="329184">
                  <a:extLst>
                    <a:ext uri="{9D8B030D-6E8A-4147-A177-3AD203B41FA5}">
                      <a16:colId xmlns:a16="http://schemas.microsoft.com/office/drawing/2014/main" val="218907912"/>
                    </a:ext>
                  </a:extLst>
                </a:gridCol>
                <a:gridCol w="370332">
                  <a:extLst>
                    <a:ext uri="{9D8B030D-6E8A-4147-A177-3AD203B41FA5}">
                      <a16:colId xmlns:a16="http://schemas.microsoft.com/office/drawing/2014/main" val="414856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863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- 2018-10-11 10:23:00 </a:t>
                      </a:r>
                      <a:r>
                        <a:rPr kumimoji="0" lang="pt-BR" sz="1000" b="0" i="0" u="none" strike="noStrike" kern="1200" cap="none" spc="0" normalizeH="0" baseline="0" noProof="0">
                          <a:ln>
                            <a:noFill/>
                          </a:ln>
                          <a:solidFill>
                            <a:prstClr val="black"/>
                          </a:solidFill>
                          <a:effectLst/>
                          <a:uLnTx/>
                          <a:uFillTx/>
                          <a:latin typeface="+mn-lt"/>
                          <a:ea typeface="+mn-ea"/>
                          <a:cs typeface="+mn-cs"/>
                        </a:rPr>
                        <a:t> 
 Entre os dias 22 e 24 de outubro, a Deloitte promove mais uma edição do CFO Academy, um curso de três dias com uma grade completa para preparar CFOs em atividade para os desafios futuros da gestão financeira. Tem interesse? Entre em contato pelo e-mail cfoprogrambrasil@deloitte.com. As vagas são limitadas e a participação é sujeita à aprovação. Saiba mais: https://bit.ly/2A2y87M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556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Dextra Digital - 2018-10-10 14:48:10 </a:t>
                      </a:r>
                      <a:r>
                        <a:rPr kumimoji="0" lang="pt-BR" sz="1000" b="0" i="0" u="none" strike="noStrike" kern="1200" cap="none" spc="0" normalizeH="0" baseline="0" noProof="0">
                          <a:ln>
                            <a:noFill/>
                          </a:ln>
                          <a:solidFill>
                            <a:prstClr val="black"/>
                          </a:solidFill>
                          <a:effectLst/>
                          <a:uLnTx/>
                          <a:uFillTx/>
                          <a:latin typeface="+mn-lt"/>
                          <a:ea typeface="+mn-ea"/>
                          <a:cs typeface="+mn-cs"/>
                        </a:rPr>
                        <a:t> 
 Já pensou em fazer parte da sexta melhor empresa para se trabalhar no Brasil? Estamos contratando: https://jobs.kenoby.com/dextra/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18966644"/>
                  </a:ext>
                </a:extLst>
              </a:tr>
            </a:tbl>
          </a:graphicData>
        </a:graphic>
      </p:graphicFrame>
      <p:sp>
        <p:nvSpPr>
          <p:cNvPr id="4" name="Text Placeholder 3">
            <a:extLst>
              <a:ext uri="{FF2B5EF4-FFF2-40B4-BE49-F238E27FC236}">
                <a16:creationId xmlns:a16="http://schemas.microsoft.com/office/drawing/2014/main" id="{27214908-A698-47A1-9BA6-E8760C2D569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471572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AFF7-B3B2-446E-B8F6-22DD4109C144}"/>
              </a:ext>
            </a:extLst>
          </p:cNvPr>
          <p:cNvSpPr>
            <a:spLocks noGrp="1"/>
          </p:cNvSpPr>
          <p:nvPr>
            <p:ph type="title"/>
          </p:nvPr>
        </p:nvSpPr>
        <p:spPr/>
        <p:txBody>
          <a:bodyPr/>
          <a:lstStyle/>
          <a:p>
            <a:r>
              <a:rPr lang="en-US"/>
              <a:t>Facebook Own Posts Table  | All Pages - 8 of 19</a:t>
            </a:r>
          </a:p>
        </p:txBody>
      </p:sp>
      <p:graphicFrame>
        <p:nvGraphicFramePr>
          <p:cNvPr id="5" name="Table Placeholder 4">
            <a:extLst>
              <a:ext uri="{FF2B5EF4-FFF2-40B4-BE49-F238E27FC236}">
                <a16:creationId xmlns:a16="http://schemas.microsoft.com/office/drawing/2014/main" id="{0A37BEEB-F026-4353-B473-0B647C1CCF3C}"/>
              </a:ext>
            </a:extLst>
          </p:cNvPr>
          <p:cNvGraphicFramePr>
            <a:graphicFrameLocks noGrp="1"/>
          </p:cNvGraphicFramePr>
          <p:nvPr>
            <p:ph type="tbl" sz="quarter" idx="13"/>
            <p:extLst>
              <p:ext uri="{D42A27DB-BD31-4B8C-83A1-F6EECF244321}">
                <p14:modId xmlns:p14="http://schemas.microsoft.com/office/powerpoint/2010/main" val="2316744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0133182"/>
                    </a:ext>
                  </a:extLst>
                </a:gridCol>
                <a:gridCol w="370332">
                  <a:extLst>
                    <a:ext uri="{9D8B030D-6E8A-4147-A177-3AD203B41FA5}">
                      <a16:colId xmlns:a16="http://schemas.microsoft.com/office/drawing/2014/main" val="3308094873"/>
                    </a:ext>
                  </a:extLst>
                </a:gridCol>
                <a:gridCol w="370332">
                  <a:extLst>
                    <a:ext uri="{9D8B030D-6E8A-4147-A177-3AD203B41FA5}">
                      <a16:colId xmlns:a16="http://schemas.microsoft.com/office/drawing/2014/main" val="2009100922"/>
                    </a:ext>
                  </a:extLst>
                </a:gridCol>
                <a:gridCol w="370332">
                  <a:extLst>
                    <a:ext uri="{9D8B030D-6E8A-4147-A177-3AD203B41FA5}">
                      <a16:colId xmlns:a16="http://schemas.microsoft.com/office/drawing/2014/main" val="602126530"/>
                    </a:ext>
                  </a:extLst>
                </a:gridCol>
                <a:gridCol w="329184">
                  <a:extLst>
                    <a:ext uri="{9D8B030D-6E8A-4147-A177-3AD203B41FA5}">
                      <a16:colId xmlns:a16="http://schemas.microsoft.com/office/drawing/2014/main" val="294511409"/>
                    </a:ext>
                  </a:extLst>
                </a:gridCol>
                <a:gridCol w="329184">
                  <a:extLst>
                    <a:ext uri="{9D8B030D-6E8A-4147-A177-3AD203B41FA5}">
                      <a16:colId xmlns:a16="http://schemas.microsoft.com/office/drawing/2014/main" val="2803641359"/>
                    </a:ext>
                  </a:extLst>
                </a:gridCol>
                <a:gridCol w="329184">
                  <a:extLst>
                    <a:ext uri="{9D8B030D-6E8A-4147-A177-3AD203B41FA5}">
                      <a16:colId xmlns:a16="http://schemas.microsoft.com/office/drawing/2014/main" val="1465793355"/>
                    </a:ext>
                  </a:extLst>
                </a:gridCol>
                <a:gridCol w="329184">
                  <a:extLst>
                    <a:ext uri="{9D8B030D-6E8A-4147-A177-3AD203B41FA5}">
                      <a16:colId xmlns:a16="http://schemas.microsoft.com/office/drawing/2014/main" val="1675686383"/>
                    </a:ext>
                  </a:extLst>
                </a:gridCol>
                <a:gridCol w="329184">
                  <a:extLst>
                    <a:ext uri="{9D8B030D-6E8A-4147-A177-3AD203B41FA5}">
                      <a16:colId xmlns:a16="http://schemas.microsoft.com/office/drawing/2014/main" val="2310356700"/>
                    </a:ext>
                  </a:extLst>
                </a:gridCol>
                <a:gridCol w="329184">
                  <a:extLst>
                    <a:ext uri="{9D8B030D-6E8A-4147-A177-3AD203B41FA5}">
                      <a16:colId xmlns:a16="http://schemas.microsoft.com/office/drawing/2014/main" val="901908951"/>
                    </a:ext>
                  </a:extLst>
                </a:gridCol>
                <a:gridCol w="329184">
                  <a:extLst>
                    <a:ext uri="{9D8B030D-6E8A-4147-A177-3AD203B41FA5}">
                      <a16:colId xmlns:a16="http://schemas.microsoft.com/office/drawing/2014/main" val="1474554225"/>
                    </a:ext>
                  </a:extLst>
                </a:gridCol>
                <a:gridCol w="329184">
                  <a:extLst>
                    <a:ext uri="{9D8B030D-6E8A-4147-A177-3AD203B41FA5}">
                      <a16:colId xmlns:a16="http://schemas.microsoft.com/office/drawing/2014/main" val="3092330375"/>
                    </a:ext>
                  </a:extLst>
                </a:gridCol>
                <a:gridCol w="329184">
                  <a:extLst>
                    <a:ext uri="{9D8B030D-6E8A-4147-A177-3AD203B41FA5}">
                      <a16:colId xmlns:a16="http://schemas.microsoft.com/office/drawing/2014/main" val="4270110389"/>
                    </a:ext>
                  </a:extLst>
                </a:gridCol>
                <a:gridCol w="370332">
                  <a:extLst>
                    <a:ext uri="{9D8B030D-6E8A-4147-A177-3AD203B41FA5}">
                      <a16:colId xmlns:a16="http://schemas.microsoft.com/office/drawing/2014/main" val="4177072146"/>
                    </a:ext>
                  </a:extLst>
                </a:gridCol>
                <a:gridCol w="370332">
                  <a:extLst>
                    <a:ext uri="{9D8B030D-6E8A-4147-A177-3AD203B41FA5}">
                      <a16:colId xmlns:a16="http://schemas.microsoft.com/office/drawing/2014/main" val="212808109"/>
                    </a:ext>
                  </a:extLst>
                </a:gridCol>
                <a:gridCol w="329184">
                  <a:extLst>
                    <a:ext uri="{9D8B030D-6E8A-4147-A177-3AD203B41FA5}">
                      <a16:colId xmlns:a16="http://schemas.microsoft.com/office/drawing/2014/main" val="382901825"/>
                    </a:ext>
                  </a:extLst>
                </a:gridCol>
                <a:gridCol w="329184">
                  <a:extLst>
                    <a:ext uri="{9D8B030D-6E8A-4147-A177-3AD203B41FA5}">
                      <a16:colId xmlns:a16="http://schemas.microsoft.com/office/drawing/2014/main" val="2109489153"/>
                    </a:ext>
                  </a:extLst>
                </a:gridCol>
                <a:gridCol w="370332">
                  <a:extLst>
                    <a:ext uri="{9D8B030D-6E8A-4147-A177-3AD203B41FA5}">
                      <a16:colId xmlns:a16="http://schemas.microsoft.com/office/drawing/2014/main" val="29026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787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- 2018-10-10 13:00:01 </a:t>
                      </a:r>
                      <a:r>
                        <a:rPr kumimoji="0" lang="pt-BR" sz="1000" b="0" i="0" u="none" strike="noStrike" kern="1200" cap="none" spc="0" normalizeH="0" baseline="0" noProof="0">
                          <a:ln>
                            <a:noFill/>
                          </a:ln>
                          <a:solidFill>
                            <a:prstClr val="black"/>
                          </a:solidFill>
                          <a:effectLst/>
                          <a:uLnTx/>
                          <a:uFillTx/>
                          <a:latin typeface="+mn-lt"/>
                          <a:ea typeface="+mn-ea"/>
                          <a:cs typeface="+mn-cs"/>
                        </a:rPr>
                        <a:t> 
 O caminho para a computação em nuvem é tanto uma realidade como uma necessidade do setor de #telecomunicações. Abordaremos o tema durante o Futurecom, realizado de 15 a 18 de outubro, em São Paulo. 
Assista ao vídeo e confira o recado de Moyses Rodrigues, nosso Líder de Infraestrutura, e conecte-se com o Novo!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3837573"/>
                  </a:ext>
                </a:extLst>
              </a:tr>
            </a:tbl>
          </a:graphicData>
        </a:graphic>
      </p:graphicFrame>
      <p:sp>
        <p:nvSpPr>
          <p:cNvPr id="4" name="Text Placeholder 3">
            <a:extLst>
              <a:ext uri="{FF2B5EF4-FFF2-40B4-BE49-F238E27FC236}">
                <a16:creationId xmlns:a16="http://schemas.microsoft.com/office/drawing/2014/main" id="{2EF0C180-392A-487D-BF4A-3DD457E85193}"/>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4566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29E6-20B0-4E49-8399-5B7B23A99CF5}"/>
              </a:ext>
            </a:extLst>
          </p:cNvPr>
          <p:cNvSpPr>
            <a:spLocks noGrp="1"/>
          </p:cNvSpPr>
          <p:nvPr>
            <p:ph type="title"/>
          </p:nvPr>
        </p:nvSpPr>
        <p:spPr/>
        <p:txBody>
          <a:bodyPr/>
          <a:lstStyle/>
          <a:p>
            <a:r>
              <a:rPr lang="en-US"/>
              <a:t>Facebook Own Posts Table  | All Pages - 9 of 19</a:t>
            </a:r>
          </a:p>
        </p:txBody>
      </p:sp>
      <p:graphicFrame>
        <p:nvGraphicFramePr>
          <p:cNvPr id="5" name="Table Placeholder 4">
            <a:extLst>
              <a:ext uri="{FF2B5EF4-FFF2-40B4-BE49-F238E27FC236}">
                <a16:creationId xmlns:a16="http://schemas.microsoft.com/office/drawing/2014/main" id="{FBAEC7C8-C1E1-4224-8749-D573848C50DD}"/>
              </a:ext>
            </a:extLst>
          </p:cNvPr>
          <p:cNvGraphicFramePr>
            <a:graphicFrameLocks noGrp="1"/>
          </p:cNvGraphicFramePr>
          <p:nvPr>
            <p:ph type="tbl" sz="quarter" idx="13"/>
            <p:extLst>
              <p:ext uri="{D42A27DB-BD31-4B8C-83A1-F6EECF244321}">
                <p14:modId xmlns:p14="http://schemas.microsoft.com/office/powerpoint/2010/main" val="395037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4734505"/>
                    </a:ext>
                  </a:extLst>
                </a:gridCol>
                <a:gridCol w="370332">
                  <a:extLst>
                    <a:ext uri="{9D8B030D-6E8A-4147-A177-3AD203B41FA5}">
                      <a16:colId xmlns:a16="http://schemas.microsoft.com/office/drawing/2014/main" val="2932802609"/>
                    </a:ext>
                  </a:extLst>
                </a:gridCol>
                <a:gridCol w="370332">
                  <a:extLst>
                    <a:ext uri="{9D8B030D-6E8A-4147-A177-3AD203B41FA5}">
                      <a16:colId xmlns:a16="http://schemas.microsoft.com/office/drawing/2014/main" val="3221457275"/>
                    </a:ext>
                  </a:extLst>
                </a:gridCol>
                <a:gridCol w="370332">
                  <a:extLst>
                    <a:ext uri="{9D8B030D-6E8A-4147-A177-3AD203B41FA5}">
                      <a16:colId xmlns:a16="http://schemas.microsoft.com/office/drawing/2014/main" val="920793151"/>
                    </a:ext>
                  </a:extLst>
                </a:gridCol>
                <a:gridCol w="329184">
                  <a:extLst>
                    <a:ext uri="{9D8B030D-6E8A-4147-A177-3AD203B41FA5}">
                      <a16:colId xmlns:a16="http://schemas.microsoft.com/office/drawing/2014/main" val="1292986096"/>
                    </a:ext>
                  </a:extLst>
                </a:gridCol>
                <a:gridCol w="329184">
                  <a:extLst>
                    <a:ext uri="{9D8B030D-6E8A-4147-A177-3AD203B41FA5}">
                      <a16:colId xmlns:a16="http://schemas.microsoft.com/office/drawing/2014/main" val="984629814"/>
                    </a:ext>
                  </a:extLst>
                </a:gridCol>
                <a:gridCol w="329184">
                  <a:extLst>
                    <a:ext uri="{9D8B030D-6E8A-4147-A177-3AD203B41FA5}">
                      <a16:colId xmlns:a16="http://schemas.microsoft.com/office/drawing/2014/main" val="2336035758"/>
                    </a:ext>
                  </a:extLst>
                </a:gridCol>
                <a:gridCol w="329184">
                  <a:extLst>
                    <a:ext uri="{9D8B030D-6E8A-4147-A177-3AD203B41FA5}">
                      <a16:colId xmlns:a16="http://schemas.microsoft.com/office/drawing/2014/main" val="1724363618"/>
                    </a:ext>
                  </a:extLst>
                </a:gridCol>
                <a:gridCol w="329184">
                  <a:extLst>
                    <a:ext uri="{9D8B030D-6E8A-4147-A177-3AD203B41FA5}">
                      <a16:colId xmlns:a16="http://schemas.microsoft.com/office/drawing/2014/main" val="942918560"/>
                    </a:ext>
                  </a:extLst>
                </a:gridCol>
                <a:gridCol w="329184">
                  <a:extLst>
                    <a:ext uri="{9D8B030D-6E8A-4147-A177-3AD203B41FA5}">
                      <a16:colId xmlns:a16="http://schemas.microsoft.com/office/drawing/2014/main" val="2640356610"/>
                    </a:ext>
                  </a:extLst>
                </a:gridCol>
                <a:gridCol w="329184">
                  <a:extLst>
                    <a:ext uri="{9D8B030D-6E8A-4147-A177-3AD203B41FA5}">
                      <a16:colId xmlns:a16="http://schemas.microsoft.com/office/drawing/2014/main" val="2597097595"/>
                    </a:ext>
                  </a:extLst>
                </a:gridCol>
                <a:gridCol w="329184">
                  <a:extLst>
                    <a:ext uri="{9D8B030D-6E8A-4147-A177-3AD203B41FA5}">
                      <a16:colId xmlns:a16="http://schemas.microsoft.com/office/drawing/2014/main" val="2459745993"/>
                    </a:ext>
                  </a:extLst>
                </a:gridCol>
                <a:gridCol w="329184">
                  <a:extLst>
                    <a:ext uri="{9D8B030D-6E8A-4147-A177-3AD203B41FA5}">
                      <a16:colId xmlns:a16="http://schemas.microsoft.com/office/drawing/2014/main" val="3720221083"/>
                    </a:ext>
                  </a:extLst>
                </a:gridCol>
                <a:gridCol w="370332">
                  <a:extLst>
                    <a:ext uri="{9D8B030D-6E8A-4147-A177-3AD203B41FA5}">
                      <a16:colId xmlns:a16="http://schemas.microsoft.com/office/drawing/2014/main" val="3626204924"/>
                    </a:ext>
                  </a:extLst>
                </a:gridCol>
                <a:gridCol w="370332">
                  <a:extLst>
                    <a:ext uri="{9D8B030D-6E8A-4147-A177-3AD203B41FA5}">
                      <a16:colId xmlns:a16="http://schemas.microsoft.com/office/drawing/2014/main" val="3607814078"/>
                    </a:ext>
                  </a:extLst>
                </a:gridCol>
                <a:gridCol w="329184">
                  <a:extLst>
                    <a:ext uri="{9D8B030D-6E8A-4147-A177-3AD203B41FA5}">
                      <a16:colId xmlns:a16="http://schemas.microsoft.com/office/drawing/2014/main" val="1713341995"/>
                    </a:ext>
                  </a:extLst>
                </a:gridCol>
                <a:gridCol w="329184">
                  <a:extLst>
                    <a:ext uri="{9D8B030D-6E8A-4147-A177-3AD203B41FA5}">
                      <a16:colId xmlns:a16="http://schemas.microsoft.com/office/drawing/2014/main" val="2110755843"/>
                    </a:ext>
                  </a:extLst>
                </a:gridCol>
                <a:gridCol w="370332">
                  <a:extLst>
                    <a:ext uri="{9D8B030D-6E8A-4147-A177-3AD203B41FA5}">
                      <a16:colId xmlns:a16="http://schemas.microsoft.com/office/drawing/2014/main" val="252790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424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- 2018-10-09 17:32:30 </a:t>
                      </a:r>
                      <a:r>
                        <a:rPr kumimoji="0" lang="pt-BR" sz="1000" b="0" i="0" u="none" strike="noStrike" kern="1200" cap="none" spc="0" normalizeH="0" baseline="0" noProof="0">
                          <a:ln>
                            <a:noFill/>
                          </a:ln>
                          <a:solidFill>
                            <a:prstClr val="black"/>
                          </a:solidFill>
                          <a:effectLst/>
                          <a:uLnTx/>
                          <a:uFillTx/>
                          <a:latin typeface="+mn-lt"/>
                          <a:ea typeface="+mn-ea"/>
                          <a:cs typeface="+mn-cs"/>
                        </a:rPr>
                        <a:t> 
 Encerrando o IBM Cloud Discovery Brasil, Jovem Nerd entrevista nosso Líder de Cloud, Marcos Paraíso, em um Nerdcast ao vivo! Acompanhe aqui: https://ibm.co/2wYhLau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685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- 2018-10-09 17:08:08 </a:t>
                      </a:r>
                      <a:r>
                        <a:rPr kumimoji="0" lang="pt-BR" sz="1000" b="0" i="0" u="none" strike="noStrike" kern="1200" cap="none" spc="0" normalizeH="0" baseline="0" noProof="0">
                          <a:ln>
                            <a:noFill/>
                          </a:ln>
                          <a:solidFill>
                            <a:prstClr val="black"/>
                          </a:solidFill>
                          <a:effectLst/>
                          <a:uLnTx/>
                          <a:uFillTx/>
                          <a:latin typeface="+mn-lt"/>
                          <a:ea typeface="+mn-ea"/>
                          <a:cs typeface="+mn-cs"/>
                        </a:rPr>
                        <a:t> 
 Obsessão pelo consumidor; cultura voltada à experimentação e aprendizados; adaptação. Isso é só um pouquinho do que a Coca-Cola Brasil tem aplicado para entregar cada vez mais valor, mais rápido, para o mercado. Quer saber mais? Inscreva-se no nosso próximo webinar: “Coca-Cola: Lean e Digital para acelerar a chegada de ideias inovadoras no mercado”. Não perca! https://bit.ly/2OQGzuY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029475"/>
                  </a:ext>
                </a:extLst>
              </a:tr>
            </a:tbl>
          </a:graphicData>
        </a:graphic>
      </p:graphicFrame>
      <p:sp>
        <p:nvSpPr>
          <p:cNvPr id="4" name="Text Placeholder 3">
            <a:extLst>
              <a:ext uri="{FF2B5EF4-FFF2-40B4-BE49-F238E27FC236}">
                <a16:creationId xmlns:a16="http://schemas.microsoft.com/office/drawing/2014/main" id="{1F36F02A-E559-4F7E-A2C7-28C52B65EA5A}"/>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80590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38CA0-71A8-4694-A75A-319B619EBDC3}"/>
              </a:ext>
            </a:extLst>
          </p:cNvPr>
          <p:cNvSpPr>
            <a:spLocks noGrp="1"/>
          </p:cNvSpPr>
          <p:nvPr>
            <p:ph type="title"/>
          </p:nvPr>
        </p:nvSpPr>
        <p:spPr/>
        <p:txBody>
          <a:bodyPr/>
          <a:lstStyle/>
          <a:p>
            <a:r>
              <a:rPr lang="en-US"/>
              <a:t>Facebook Own Posts Table  | All Pages - 10 of 19</a:t>
            </a:r>
          </a:p>
        </p:txBody>
      </p:sp>
      <p:graphicFrame>
        <p:nvGraphicFramePr>
          <p:cNvPr id="5" name="Table Placeholder 4">
            <a:extLst>
              <a:ext uri="{FF2B5EF4-FFF2-40B4-BE49-F238E27FC236}">
                <a16:creationId xmlns:a16="http://schemas.microsoft.com/office/drawing/2014/main" id="{CA5CF13F-B654-4871-B8D5-BD506E4FD9D9}"/>
              </a:ext>
            </a:extLst>
          </p:cNvPr>
          <p:cNvGraphicFramePr>
            <a:graphicFrameLocks noGrp="1"/>
          </p:cNvGraphicFramePr>
          <p:nvPr>
            <p:ph type="tbl" sz="quarter" idx="13"/>
            <p:extLst>
              <p:ext uri="{D42A27DB-BD31-4B8C-83A1-F6EECF244321}">
                <p14:modId xmlns:p14="http://schemas.microsoft.com/office/powerpoint/2010/main" val="368796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5427921"/>
                    </a:ext>
                  </a:extLst>
                </a:gridCol>
                <a:gridCol w="370332">
                  <a:extLst>
                    <a:ext uri="{9D8B030D-6E8A-4147-A177-3AD203B41FA5}">
                      <a16:colId xmlns:a16="http://schemas.microsoft.com/office/drawing/2014/main" val="3839606883"/>
                    </a:ext>
                  </a:extLst>
                </a:gridCol>
                <a:gridCol w="370332">
                  <a:extLst>
                    <a:ext uri="{9D8B030D-6E8A-4147-A177-3AD203B41FA5}">
                      <a16:colId xmlns:a16="http://schemas.microsoft.com/office/drawing/2014/main" val="772510876"/>
                    </a:ext>
                  </a:extLst>
                </a:gridCol>
                <a:gridCol w="370332">
                  <a:extLst>
                    <a:ext uri="{9D8B030D-6E8A-4147-A177-3AD203B41FA5}">
                      <a16:colId xmlns:a16="http://schemas.microsoft.com/office/drawing/2014/main" val="1847923679"/>
                    </a:ext>
                  </a:extLst>
                </a:gridCol>
                <a:gridCol w="329184">
                  <a:extLst>
                    <a:ext uri="{9D8B030D-6E8A-4147-A177-3AD203B41FA5}">
                      <a16:colId xmlns:a16="http://schemas.microsoft.com/office/drawing/2014/main" val="605335316"/>
                    </a:ext>
                  </a:extLst>
                </a:gridCol>
                <a:gridCol w="329184">
                  <a:extLst>
                    <a:ext uri="{9D8B030D-6E8A-4147-A177-3AD203B41FA5}">
                      <a16:colId xmlns:a16="http://schemas.microsoft.com/office/drawing/2014/main" val="2372607838"/>
                    </a:ext>
                  </a:extLst>
                </a:gridCol>
                <a:gridCol w="329184">
                  <a:extLst>
                    <a:ext uri="{9D8B030D-6E8A-4147-A177-3AD203B41FA5}">
                      <a16:colId xmlns:a16="http://schemas.microsoft.com/office/drawing/2014/main" val="1845679172"/>
                    </a:ext>
                  </a:extLst>
                </a:gridCol>
                <a:gridCol w="329184">
                  <a:extLst>
                    <a:ext uri="{9D8B030D-6E8A-4147-A177-3AD203B41FA5}">
                      <a16:colId xmlns:a16="http://schemas.microsoft.com/office/drawing/2014/main" val="3334161620"/>
                    </a:ext>
                  </a:extLst>
                </a:gridCol>
                <a:gridCol w="329184">
                  <a:extLst>
                    <a:ext uri="{9D8B030D-6E8A-4147-A177-3AD203B41FA5}">
                      <a16:colId xmlns:a16="http://schemas.microsoft.com/office/drawing/2014/main" val="4021621171"/>
                    </a:ext>
                  </a:extLst>
                </a:gridCol>
                <a:gridCol w="329184">
                  <a:extLst>
                    <a:ext uri="{9D8B030D-6E8A-4147-A177-3AD203B41FA5}">
                      <a16:colId xmlns:a16="http://schemas.microsoft.com/office/drawing/2014/main" val="2184691065"/>
                    </a:ext>
                  </a:extLst>
                </a:gridCol>
                <a:gridCol w="329184">
                  <a:extLst>
                    <a:ext uri="{9D8B030D-6E8A-4147-A177-3AD203B41FA5}">
                      <a16:colId xmlns:a16="http://schemas.microsoft.com/office/drawing/2014/main" val="3111255719"/>
                    </a:ext>
                  </a:extLst>
                </a:gridCol>
                <a:gridCol w="329184">
                  <a:extLst>
                    <a:ext uri="{9D8B030D-6E8A-4147-A177-3AD203B41FA5}">
                      <a16:colId xmlns:a16="http://schemas.microsoft.com/office/drawing/2014/main" val="832943835"/>
                    </a:ext>
                  </a:extLst>
                </a:gridCol>
                <a:gridCol w="329184">
                  <a:extLst>
                    <a:ext uri="{9D8B030D-6E8A-4147-A177-3AD203B41FA5}">
                      <a16:colId xmlns:a16="http://schemas.microsoft.com/office/drawing/2014/main" val="3738059804"/>
                    </a:ext>
                  </a:extLst>
                </a:gridCol>
                <a:gridCol w="370332">
                  <a:extLst>
                    <a:ext uri="{9D8B030D-6E8A-4147-A177-3AD203B41FA5}">
                      <a16:colId xmlns:a16="http://schemas.microsoft.com/office/drawing/2014/main" val="631155104"/>
                    </a:ext>
                  </a:extLst>
                </a:gridCol>
                <a:gridCol w="370332">
                  <a:extLst>
                    <a:ext uri="{9D8B030D-6E8A-4147-A177-3AD203B41FA5}">
                      <a16:colId xmlns:a16="http://schemas.microsoft.com/office/drawing/2014/main" val="1578810240"/>
                    </a:ext>
                  </a:extLst>
                </a:gridCol>
                <a:gridCol w="329184">
                  <a:extLst>
                    <a:ext uri="{9D8B030D-6E8A-4147-A177-3AD203B41FA5}">
                      <a16:colId xmlns:a16="http://schemas.microsoft.com/office/drawing/2014/main" val="2140948089"/>
                    </a:ext>
                  </a:extLst>
                </a:gridCol>
                <a:gridCol w="329184">
                  <a:extLst>
                    <a:ext uri="{9D8B030D-6E8A-4147-A177-3AD203B41FA5}">
                      <a16:colId xmlns:a16="http://schemas.microsoft.com/office/drawing/2014/main" val="952606449"/>
                    </a:ext>
                  </a:extLst>
                </a:gridCol>
                <a:gridCol w="370332">
                  <a:extLst>
                    <a:ext uri="{9D8B030D-6E8A-4147-A177-3AD203B41FA5}">
                      <a16:colId xmlns:a16="http://schemas.microsoft.com/office/drawing/2014/main" val="214196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644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- 2018-10-09 13:00:02 </a:t>
                      </a:r>
                      <a:r>
                        <a:rPr kumimoji="0" lang="pt-BR" sz="1000" b="0" i="0" u="none" strike="noStrike" kern="1200" cap="none" spc="0" normalizeH="0" baseline="0" noProof="0">
                          <a:ln>
                            <a:noFill/>
                          </a:ln>
                          <a:solidFill>
                            <a:prstClr val="black"/>
                          </a:solidFill>
                          <a:effectLst/>
                          <a:uLnTx/>
                          <a:uFillTx/>
                          <a:latin typeface="+mn-lt"/>
                          <a:ea typeface="+mn-ea"/>
                          <a:cs typeface="+mn-cs"/>
                        </a:rPr>
                        <a:t> 
 Entregue o que precisar, quando quiser. Abrace a internet #5G de amanhã, hoje. O tema também será discutido durante o Futurecom, maior evento de tecnologia e telecomunicações da América Latina. 
👉 Acesse nosso site e confira como aplicamos o Novo nesse setor: https://accntu.re/2Cz10qM #5GAcceleration #NewAppliedNow #FormTheNewWave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959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- 2018-10-08 16:14:26 </a:t>
                      </a:r>
                      <a:r>
                        <a:rPr kumimoji="0" lang="pt-BR" sz="1000" b="0" i="0" u="none" strike="noStrike" kern="1200" cap="none" spc="0" normalizeH="0" baseline="0" noProof="0">
                          <a:ln>
                            <a:noFill/>
                          </a:ln>
                          <a:solidFill>
                            <a:prstClr val="black"/>
                          </a:solidFill>
                          <a:effectLst/>
                          <a:uLnTx/>
                          <a:uFillTx/>
                          <a:latin typeface="+mn-lt"/>
                          <a:ea typeface="+mn-ea"/>
                          <a:cs typeface="+mn-cs"/>
                        </a:rPr>
                        <a:t> 
 Amplie sua visão. As novas tecnologias não chegaram para competir: https://bit.ly/2QAlnGU #MakeYourImpact #ImpactThatMatters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1849566"/>
                  </a:ext>
                </a:extLst>
              </a:tr>
            </a:tbl>
          </a:graphicData>
        </a:graphic>
      </p:graphicFrame>
      <p:sp>
        <p:nvSpPr>
          <p:cNvPr id="4" name="Text Placeholder 3">
            <a:extLst>
              <a:ext uri="{FF2B5EF4-FFF2-40B4-BE49-F238E27FC236}">
                <a16:creationId xmlns:a16="http://schemas.microsoft.com/office/drawing/2014/main" id="{48D2F2CC-C4B8-4DA3-9FAD-856FE1AFF8A0}"/>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713526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E558-CF32-4EE8-B58D-D363F5B6FAB8}"/>
              </a:ext>
            </a:extLst>
          </p:cNvPr>
          <p:cNvSpPr>
            <a:spLocks noGrp="1"/>
          </p:cNvSpPr>
          <p:nvPr>
            <p:ph type="title"/>
          </p:nvPr>
        </p:nvSpPr>
        <p:spPr/>
        <p:txBody>
          <a:bodyPr/>
          <a:lstStyle/>
          <a:p>
            <a:r>
              <a:rPr lang="en-US"/>
              <a:t>Facebook Own Posts Table  | All Pages - 11 of 19</a:t>
            </a:r>
          </a:p>
        </p:txBody>
      </p:sp>
      <p:graphicFrame>
        <p:nvGraphicFramePr>
          <p:cNvPr id="5" name="Table Placeholder 4">
            <a:extLst>
              <a:ext uri="{FF2B5EF4-FFF2-40B4-BE49-F238E27FC236}">
                <a16:creationId xmlns:a16="http://schemas.microsoft.com/office/drawing/2014/main" id="{C600946E-7441-441A-AD2D-5DC7C803C0DC}"/>
              </a:ext>
            </a:extLst>
          </p:cNvPr>
          <p:cNvGraphicFramePr>
            <a:graphicFrameLocks noGrp="1"/>
          </p:cNvGraphicFramePr>
          <p:nvPr>
            <p:ph type="tbl" sz="quarter" idx="13"/>
            <p:extLst>
              <p:ext uri="{D42A27DB-BD31-4B8C-83A1-F6EECF244321}">
                <p14:modId xmlns:p14="http://schemas.microsoft.com/office/powerpoint/2010/main" val="16133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9786839"/>
                    </a:ext>
                  </a:extLst>
                </a:gridCol>
                <a:gridCol w="370332">
                  <a:extLst>
                    <a:ext uri="{9D8B030D-6E8A-4147-A177-3AD203B41FA5}">
                      <a16:colId xmlns:a16="http://schemas.microsoft.com/office/drawing/2014/main" val="3428595639"/>
                    </a:ext>
                  </a:extLst>
                </a:gridCol>
                <a:gridCol w="370332">
                  <a:extLst>
                    <a:ext uri="{9D8B030D-6E8A-4147-A177-3AD203B41FA5}">
                      <a16:colId xmlns:a16="http://schemas.microsoft.com/office/drawing/2014/main" val="4010249525"/>
                    </a:ext>
                  </a:extLst>
                </a:gridCol>
                <a:gridCol w="370332">
                  <a:extLst>
                    <a:ext uri="{9D8B030D-6E8A-4147-A177-3AD203B41FA5}">
                      <a16:colId xmlns:a16="http://schemas.microsoft.com/office/drawing/2014/main" val="2115839359"/>
                    </a:ext>
                  </a:extLst>
                </a:gridCol>
                <a:gridCol w="329184">
                  <a:extLst>
                    <a:ext uri="{9D8B030D-6E8A-4147-A177-3AD203B41FA5}">
                      <a16:colId xmlns:a16="http://schemas.microsoft.com/office/drawing/2014/main" val="1739321263"/>
                    </a:ext>
                  </a:extLst>
                </a:gridCol>
                <a:gridCol w="329184">
                  <a:extLst>
                    <a:ext uri="{9D8B030D-6E8A-4147-A177-3AD203B41FA5}">
                      <a16:colId xmlns:a16="http://schemas.microsoft.com/office/drawing/2014/main" val="3259004184"/>
                    </a:ext>
                  </a:extLst>
                </a:gridCol>
                <a:gridCol w="329184">
                  <a:extLst>
                    <a:ext uri="{9D8B030D-6E8A-4147-A177-3AD203B41FA5}">
                      <a16:colId xmlns:a16="http://schemas.microsoft.com/office/drawing/2014/main" val="3209574278"/>
                    </a:ext>
                  </a:extLst>
                </a:gridCol>
                <a:gridCol w="329184">
                  <a:extLst>
                    <a:ext uri="{9D8B030D-6E8A-4147-A177-3AD203B41FA5}">
                      <a16:colId xmlns:a16="http://schemas.microsoft.com/office/drawing/2014/main" val="2980000904"/>
                    </a:ext>
                  </a:extLst>
                </a:gridCol>
                <a:gridCol w="329184">
                  <a:extLst>
                    <a:ext uri="{9D8B030D-6E8A-4147-A177-3AD203B41FA5}">
                      <a16:colId xmlns:a16="http://schemas.microsoft.com/office/drawing/2014/main" val="529175518"/>
                    </a:ext>
                  </a:extLst>
                </a:gridCol>
                <a:gridCol w="329184">
                  <a:extLst>
                    <a:ext uri="{9D8B030D-6E8A-4147-A177-3AD203B41FA5}">
                      <a16:colId xmlns:a16="http://schemas.microsoft.com/office/drawing/2014/main" val="2921223616"/>
                    </a:ext>
                  </a:extLst>
                </a:gridCol>
                <a:gridCol w="329184">
                  <a:extLst>
                    <a:ext uri="{9D8B030D-6E8A-4147-A177-3AD203B41FA5}">
                      <a16:colId xmlns:a16="http://schemas.microsoft.com/office/drawing/2014/main" val="2835020776"/>
                    </a:ext>
                  </a:extLst>
                </a:gridCol>
                <a:gridCol w="329184">
                  <a:extLst>
                    <a:ext uri="{9D8B030D-6E8A-4147-A177-3AD203B41FA5}">
                      <a16:colId xmlns:a16="http://schemas.microsoft.com/office/drawing/2014/main" val="789791538"/>
                    </a:ext>
                  </a:extLst>
                </a:gridCol>
                <a:gridCol w="329184">
                  <a:extLst>
                    <a:ext uri="{9D8B030D-6E8A-4147-A177-3AD203B41FA5}">
                      <a16:colId xmlns:a16="http://schemas.microsoft.com/office/drawing/2014/main" val="1514883397"/>
                    </a:ext>
                  </a:extLst>
                </a:gridCol>
                <a:gridCol w="370332">
                  <a:extLst>
                    <a:ext uri="{9D8B030D-6E8A-4147-A177-3AD203B41FA5}">
                      <a16:colId xmlns:a16="http://schemas.microsoft.com/office/drawing/2014/main" val="965699225"/>
                    </a:ext>
                  </a:extLst>
                </a:gridCol>
                <a:gridCol w="370332">
                  <a:extLst>
                    <a:ext uri="{9D8B030D-6E8A-4147-A177-3AD203B41FA5}">
                      <a16:colId xmlns:a16="http://schemas.microsoft.com/office/drawing/2014/main" val="517754224"/>
                    </a:ext>
                  </a:extLst>
                </a:gridCol>
                <a:gridCol w="329184">
                  <a:extLst>
                    <a:ext uri="{9D8B030D-6E8A-4147-A177-3AD203B41FA5}">
                      <a16:colId xmlns:a16="http://schemas.microsoft.com/office/drawing/2014/main" val="448769687"/>
                    </a:ext>
                  </a:extLst>
                </a:gridCol>
                <a:gridCol w="329184">
                  <a:extLst>
                    <a:ext uri="{9D8B030D-6E8A-4147-A177-3AD203B41FA5}">
                      <a16:colId xmlns:a16="http://schemas.microsoft.com/office/drawing/2014/main" val="3848667445"/>
                    </a:ext>
                  </a:extLst>
                </a:gridCol>
                <a:gridCol w="370332">
                  <a:extLst>
                    <a:ext uri="{9D8B030D-6E8A-4147-A177-3AD203B41FA5}">
                      <a16:colId xmlns:a16="http://schemas.microsoft.com/office/drawing/2014/main" val="193408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879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- 2018-10-08 15:56:02 </a:t>
                      </a:r>
                      <a:r>
                        <a:rPr kumimoji="0" lang="pt-BR" sz="1000" b="0" i="0" u="none" strike="noStrike" kern="1200" cap="none" spc="0" normalizeH="0" baseline="0" noProof="0">
                          <a:ln>
                            <a:noFill/>
                          </a:ln>
                          <a:solidFill>
                            <a:prstClr val="black"/>
                          </a:solidFill>
                          <a:effectLst/>
                          <a:uLnTx/>
                          <a:uFillTx/>
                          <a:latin typeface="+mn-lt"/>
                          <a:ea typeface="+mn-ea"/>
                          <a:cs typeface="+mn-cs"/>
                        </a:rPr>
                        <a:t> 
 A filosofia de gestão Lean é a base fundamental das operações bem-sucedidas no mercado digital por sua enorme capacidade de trazer agilidade, velocidade, qualidade e foco no consumidor. Para isso, conta com algumas ferramentas chave como o A3 e o Gemba. Gilson Gaseorowski, nosso Lean Transformation Coach, assista a entrevista completa: https://bit.ly/2pHwEtF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7213969"/>
                  </a:ext>
                </a:extLst>
              </a:tr>
            </a:tbl>
          </a:graphicData>
        </a:graphic>
      </p:graphicFrame>
      <p:sp>
        <p:nvSpPr>
          <p:cNvPr id="4" name="Text Placeholder 3">
            <a:extLst>
              <a:ext uri="{FF2B5EF4-FFF2-40B4-BE49-F238E27FC236}">
                <a16:creationId xmlns:a16="http://schemas.microsoft.com/office/drawing/2014/main" id="{B37C8603-7259-4564-9DBE-4FC3B53725E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877962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7E26-4242-4E75-986D-811BEAF3C02D}"/>
              </a:ext>
            </a:extLst>
          </p:cNvPr>
          <p:cNvSpPr>
            <a:spLocks noGrp="1"/>
          </p:cNvSpPr>
          <p:nvPr>
            <p:ph type="title"/>
          </p:nvPr>
        </p:nvSpPr>
        <p:spPr/>
        <p:txBody>
          <a:bodyPr/>
          <a:lstStyle/>
          <a:p>
            <a:r>
              <a:rPr lang="en-US"/>
              <a:t>Facebook Own Posts Table  | All Pages - 12 of 19</a:t>
            </a:r>
          </a:p>
        </p:txBody>
      </p:sp>
      <p:graphicFrame>
        <p:nvGraphicFramePr>
          <p:cNvPr id="5" name="Table Placeholder 4">
            <a:extLst>
              <a:ext uri="{FF2B5EF4-FFF2-40B4-BE49-F238E27FC236}">
                <a16:creationId xmlns:a16="http://schemas.microsoft.com/office/drawing/2014/main" id="{8B88114A-F534-4613-88CF-87A89693420F}"/>
              </a:ext>
            </a:extLst>
          </p:cNvPr>
          <p:cNvGraphicFramePr>
            <a:graphicFrameLocks noGrp="1"/>
          </p:cNvGraphicFramePr>
          <p:nvPr>
            <p:ph type="tbl" sz="quarter" idx="13"/>
            <p:extLst>
              <p:ext uri="{D42A27DB-BD31-4B8C-83A1-F6EECF244321}">
                <p14:modId xmlns:p14="http://schemas.microsoft.com/office/powerpoint/2010/main" val="2926506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2003244"/>
                    </a:ext>
                  </a:extLst>
                </a:gridCol>
                <a:gridCol w="370332">
                  <a:extLst>
                    <a:ext uri="{9D8B030D-6E8A-4147-A177-3AD203B41FA5}">
                      <a16:colId xmlns:a16="http://schemas.microsoft.com/office/drawing/2014/main" val="2763738129"/>
                    </a:ext>
                  </a:extLst>
                </a:gridCol>
                <a:gridCol w="370332">
                  <a:extLst>
                    <a:ext uri="{9D8B030D-6E8A-4147-A177-3AD203B41FA5}">
                      <a16:colId xmlns:a16="http://schemas.microsoft.com/office/drawing/2014/main" val="645828752"/>
                    </a:ext>
                  </a:extLst>
                </a:gridCol>
                <a:gridCol w="370332">
                  <a:extLst>
                    <a:ext uri="{9D8B030D-6E8A-4147-A177-3AD203B41FA5}">
                      <a16:colId xmlns:a16="http://schemas.microsoft.com/office/drawing/2014/main" val="4009705841"/>
                    </a:ext>
                  </a:extLst>
                </a:gridCol>
                <a:gridCol w="329184">
                  <a:extLst>
                    <a:ext uri="{9D8B030D-6E8A-4147-A177-3AD203B41FA5}">
                      <a16:colId xmlns:a16="http://schemas.microsoft.com/office/drawing/2014/main" val="3425380299"/>
                    </a:ext>
                  </a:extLst>
                </a:gridCol>
                <a:gridCol w="329184">
                  <a:extLst>
                    <a:ext uri="{9D8B030D-6E8A-4147-A177-3AD203B41FA5}">
                      <a16:colId xmlns:a16="http://schemas.microsoft.com/office/drawing/2014/main" val="2730861332"/>
                    </a:ext>
                  </a:extLst>
                </a:gridCol>
                <a:gridCol w="329184">
                  <a:extLst>
                    <a:ext uri="{9D8B030D-6E8A-4147-A177-3AD203B41FA5}">
                      <a16:colId xmlns:a16="http://schemas.microsoft.com/office/drawing/2014/main" val="1591750002"/>
                    </a:ext>
                  </a:extLst>
                </a:gridCol>
                <a:gridCol w="329184">
                  <a:extLst>
                    <a:ext uri="{9D8B030D-6E8A-4147-A177-3AD203B41FA5}">
                      <a16:colId xmlns:a16="http://schemas.microsoft.com/office/drawing/2014/main" val="2394638960"/>
                    </a:ext>
                  </a:extLst>
                </a:gridCol>
                <a:gridCol w="329184">
                  <a:extLst>
                    <a:ext uri="{9D8B030D-6E8A-4147-A177-3AD203B41FA5}">
                      <a16:colId xmlns:a16="http://schemas.microsoft.com/office/drawing/2014/main" val="3333796903"/>
                    </a:ext>
                  </a:extLst>
                </a:gridCol>
                <a:gridCol w="329184">
                  <a:extLst>
                    <a:ext uri="{9D8B030D-6E8A-4147-A177-3AD203B41FA5}">
                      <a16:colId xmlns:a16="http://schemas.microsoft.com/office/drawing/2014/main" val="3462160623"/>
                    </a:ext>
                  </a:extLst>
                </a:gridCol>
                <a:gridCol w="329184">
                  <a:extLst>
                    <a:ext uri="{9D8B030D-6E8A-4147-A177-3AD203B41FA5}">
                      <a16:colId xmlns:a16="http://schemas.microsoft.com/office/drawing/2014/main" val="1913500584"/>
                    </a:ext>
                  </a:extLst>
                </a:gridCol>
                <a:gridCol w="329184">
                  <a:extLst>
                    <a:ext uri="{9D8B030D-6E8A-4147-A177-3AD203B41FA5}">
                      <a16:colId xmlns:a16="http://schemas.microsoft.com/office/drawing/2014/main" val="3039202982"/>
                    </a:ext>
                  </a:extLst>
                </a:gridCol>
                <a:gridCol w="329184">
                  <a:extLst>
                    <a:ext uri="{9D8B030D-6E8A-4147-A177-3AD203B41FA5}">
                      <a16:colId xmlns:a16="http://schemas.microsoft.com/office/drawing/2014/main" val="1022585487"/>
                    </a:ext>
                  </a:extLst>
                </a:gridCol>
                <a:gridCol w="370332">
                  <a:extLst>
                    <a:ext uri="{9D8B030D-6E8A-4147-A177-3AD203B41FA5}">
                      <a16:colId xmlns:a16="http://schemas.microsoft.com/office/drawing/2014/main" val="4018895290"/>
                    </a:ext>
                  </a:extLst>
                </a:gridCol>
                <a:gridCol w="370332">
                  <a:extLst>
                    <a:ext uri="{9D8B030D-6E8A-4147-A177-3AD203B41FA5}">
                      <a16:colId xmlns:a16="http://schemas.microsoft.com/office/drawing/2014/main" val="1790980136"/>
                    </a:ext>
                  </a:extLst>
                </a:gridCol>
                <a:gridCol w="329184">
                  <a:extLst>
                    <a:ext uri="{9D8B030D-6E8A-4147-A177-3AD203B41FA5}">
                      <a16:colId xmlns:a16="http://schemas.microsoft.com/office/drawing/2014/main" val="2984809907"/>
                    </a:ext>
                  </a:extLst>
                </a:gridCol>
                <a:gridCol w="329184">
                  <a:extLst>
                    <a:ext uri="{9D8B030D-6E8A-4147-A177-3AD203B41FA5}">
                      <a16:colId xmlns:a16="http://schemas.microsoft.com/office/drawing/2014/main" val="233705054"/>
                    </a:ext>
                  </a:extLst>
                </a:gridCol>
                <a:gridCol w="370332">
                  <a:extLst>
                    <a:ext uri="{9D8B030D-6E8A-4147-A177-3AD203B41FA5}">
                      <a16:colId xmlns:a16="http://schemas.microsoft.com/office/drawing/2014/main" val="104498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950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- 2018-10-08 12:00:01 </a:t>
                      </a:r>
                      <a:r>
                        <a:rPr kumimoji="0" lang="pt-BR" sz="1000" b="0" i="0" u="none" strike="noStrike" kern="1200" cap="none" spc="0" normalizeH="0" baseline="0" noProof="0">
                          <a:ln>
                            <a:noFill/>
                          </a:ln>
                          <a:solidFill>
                            <a:prstClr val="black"/>
                          </a:solidFill>
                          <a:effectLst/>
                          <a:uLnTx/>
                          <a:uFillTx/>
                          <a:latin typeface="+mn-lt"/>
                          <a:ea typeface="+mn-ea"/>
                          <a:cs typeface="+mn-cs"/>
                        </a:rPr>
                        <a:t> 
 A partir da próxima semana levaremos para o Futurecom, maior evento de tecnologia e telecomunicações da América Latina, as ondas que transformam a indústria de #telecomunicações e a sociedade. Aproveite para conferir as cinco tendências do nosso estudo Technology Vision para o setor: Inteligência Artificial, Cidadã, Realidade Estendida, Veracidade de Dados, Empresas sem Atrito e Internet do Pensamento. 
📍 Anote na agenda: Futurecom | 15 a 18 de outubro | São Paulo Expo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1304044"/>
                  </a:ext>
                </a:extLst>
              </a:tr>
            </a:tbl>
          </a:graphicData>
        </a:graphic>
      </p:graphicFrame>
      <p:sp>
        <p:nvSpPr>
          <p:cNvPr id="4" name="Text Placeholder 3">
            <a:extLst>
              <a:ext uri="{FF2B5EF4-FFF2-40B4-BE49-F238E27FC236}">
                <a16:creationId xmlns:a16="http://schemas.microsoft.com/office/drawing/2014/main" id="{2BF5350F-BC0C-4966-B2D1-DDCBF978C998}"/>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922080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8E25-40CB-4686-99E8-66BE8B2EDC59}"/>
              </a:ext>
            </a:extLst>
          </p:cNvPr>
          <p:cNvSpPr>
            <a:spLocks noGrp="1"/>
          </p:cNvSpPr>
          <p:nvPr>
            <p:ph type="title"/>
          </p:nvPr>
        </p:nvSpPr>
        <p:spPr/>
        <p:txBody>
          <a:bodyPr/>
          <a:lstStyle/>
          <a:p>
            <a:r>
              <a:rPr lang="en-US"/>
              <a:t>Facebook Own Posts Table  | All Pages - 13 of 19</a:t>
            </a:r>
          </a:p>
        </p:txBody>
      </p:sp>
      <p:graphicFrame>
        <p:nvGraphicFramePr>
          <p:cNvPr id="5" name="Table Placeholder 4">
            <a:extLst>
              <a:ext uri="{FF2B5EF4-FFF2-40B4-BE49-F238E27FC236}">
                <a16:creationId xmlns:a16="http://schemas.microsoft.com/office/drawing/2014/main" id="{831877A1-C868-4727-955C-1014A10AE24A}"/>
              </a:ext>
            </a:extLst>
          </p:cNvPr>
          <p:cNvGraphicFramePr>
            <a:graphicFrameLocks noGrp="1"/>
          </p:cNvGraphicFramePr>
          <p:nvPr>
            <p:ph type="tbl" sz="quarter" idx="13"/>
            <p:extLst>
              <p:ext uri="{D42A27DB-BD31-4B8C-83A1-F6EECF244321}">
                <p14:modId xmlns:p14="http://schemas.microsoft.com/office/powerpoint/2010/main" val="225183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4308293"/>
                    </a:ext>
                  </a:extLst>
                </a:gridCol>
                <a:gridCol w="370332">
                  <a:extLst>
                    <a:ext uri="{9D8B030D-6E8A-4147-A177-3AD203B41FA5}">
                      <a16:colId xmlns:a16="http://schemas.microsoft.com/office/drawing/2014/main" val="4266053701"/>
                    </a:ext>
                  </a:extLst>
                </a:gridCol>
                <a:gridCol w="370332">
                  <a:extLst>
                    <a:ext uri="{9D8B030D-6E8A-4147-A177-3AD203B41FA5}">
                      <a16:colId xmlns:a16="http://schemas.microsoft.com/office/drawing/2014/main" val="3591579400"/>
                    </a:ext>
                  </a:extLst>
                </a:gridCol>
                <a:gridCol w="370332">
                  <a:extLst>
                    <a:ext uri="{9D8B030D-6E8A-4147-A177-3AD203B41FA5}">
                      <a16:colId xmlns:a16="http://schemas.microsoft.com/office/drawing/2014/main" val="843710927"/>
                    </a:ext>
                  </a:extLst>
                </a:gridCol>
                <a:gridCol w="329184">
                  <a:extLst>
                    <a:ext uri="{9D8B030D-6E8A-4147-A177-3AD203B41FA5}">
                      <a16:colId xmlns:a16="http://schemas.microsoft.com/office/drawing/2014/main" val="972352327"/>
                    </a:ext>
                  </a:extLst>
                </a:gridCol>
                <a:gridCol w="329184">
                  <a:extLst>
                    <a:ext uri="{9D8B030D-6E8A-4147-A177-3AD203B41FA5}">
                      <a16:colId xmlns:a16="http://schemas.microsoft.com/office/drawing/2014/main" val="1537790502"/>
                    </a:ext>
                  </a:extLst>
                </a:gridCol>
                <a:gridCol w="329184">
                  <a:extLst>
                    <a:ext uri="{9D8B030D-6E8A-4147-A177-3AD203B41FA5}">
                      <a16:colId xmlns:a16="http://schemas.microsoft.com/office/drawing/2014/main" val="1281674761"/>
                    </a:ext>
                  </a:extLst>
                </a:gridCol>
                <a:gridCol w="329184">
                  <a:extLst>
                    <a:ext uri="{9D8B030D-6E8A-4147-A177-3AD203B41FA5}">
                      <a16:colId xmlns:a16="http://schemas.microsoft.com/office/drawing/2014/main" val="95095192"/>
                    </a:ext>
                  </a:extLst>
                </a:gridCol>
                <a:gridCol w="329184">
                  <a:extLst>
                    <a:ext uri="{9D8B030D-6E8A-4147-A177-3AD203B41FA5}">
                      <a16:colId xmlns:a16="http://schemas.microsoft.com/office/drawing/2014/main" val="1930033280"/>
                    </a:ext>
                  </a:extLst>
                </a:gridCol>
                <a:gridCol w="329184">
                  <a:extLst>
                    <a:ext uri="{9D8B030D-6E8A-4147-A177-3AD203B41FA5}">
                      <a16:colId xmlns:a16="http://schemas.microsoft.com/office/drawing/2014/main" val="2529612789"/>
                    </a:ext>
                  </a:extLst>
                </a:gridCol>
                <a:gridCol w="329184">
                  <a:extLst>
                    <a:ext uri="{9D8B030D-6E8A-4147-A177-3AD203B41FA5}">
                      <a16:colId xmlns:a16="http://schemas.microsoft.com/office/drawing/2014/main" val="1258812483"/>
                    </a:ext>
                  </a:extLst>
                </a:gridCol>
                <a:gridCol w="329184">
                  <a:extLst>
                    <a:ext uri="{9D8B030D-6E8A-4147-A177-3AD203B41FA5}">
                      <a16:colId xmlns:a16="http://schemas.microsoft.com/office/drawing/2014/main" val="3217447736"/>
                    </a:ext>
                  </a:extLst>
                </a:gridCol>
                <a:gridCol w="329184">
                  <a:extLst>
                    <a:ext uri="{9D8B030D-6E8A-4147-A177-3AD203B41FA5}">
                      <a16:colId xmlns:a16="http://schemas.microsoft.com/office/drawing/2014/main" val="2711441321"/>
                    </a:ext>
                  </a:extLst>
                </a:gridCol>
                <a:gridCol w="370332">
                  <a:extLst>
                    <a:ext uri="{9D8B030D-6E8A-4147-A177-3AD203B41FA5}">
                      <a16:colId xmlns:a16="http://schemas.microsoft.com/office/drawing/2014/main" val="3773693475"/>
                    </a:ext>
                  </a:extLst>
                </a:gridCol>
                <a:gridCol w="370332">
                  <a:extLst>
                    <a:ext uri="{9D8B030D-6E8A-4147-A177-3AD203B41FA5}">
                      <a16:colId xmlns:a16="http://schemas.microsoft.com/office/drawing/2014/main" val="453865532"/>
                    </a:ext>
                  </a:extLst>
                </a:gridCol>
                <a:gridCol w="329184">
                  <a:extLst>
                    <a:ext uri="{9D8B030D-6E8A-4147-A177-3AD203B41FA5}">
                      <a16:colId xmlns:a16="http://schemas.microsoft.com/office/drawing/2014/main" val="2831955536"/>
                    </a:ext>
                  </a:extLst>
                </a:gridCol>
                <a:gridCol w="329184">
                  <a:extLst>
                    <a:ext uri="{9D8B030D-6E8A-4147-A177-3AD203B41FA5}">
                      <a16:colId xmlns:a16="http://schemas.microsoft.com/office/drawing/2014/main" val="251782231"/>
                    </a:ext>
                  </a:extLst>
                </a:gridCol>
                <a:gridCol w="370332">
                  <a:extLst>
                    <a:ext uri="{9D8B030D-6E8A-4147-A177-3AD203B41FA5}">
                      <a16:colId xmlns:a16="http://schemas.microsoft.com/office/drawing/2014/main" val="263207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814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- 2018-10-05 16:00:01 </a:t>
                      </a:r>
                      <a:r>
                        <a:rPr kumimoji="0" lang="pt-BR" sz="1000" b="0" i="0" u="none" strike="noStrike" kern="1200" cap="none" spc="0" normalizeH="0" baseline="0" noProof="0">
                          <a:ln>
                            <a:noFill/>
                          </a:ln>
                          <a:solidFill>
                            <a:prstClr val="black"/>
                          </a:solidFill>
                          <a:effectLst/>
                          <a:uLnTx/>
                          <a:uFillTx/>
                          <a:latin typeface="+mn-lt"/>
                          <a:ea typeface="+mn-ea"/>
                          <a:cs typeface="+mn-cs"/>
                        </a:rPr>
                        <a:t> 
 #Diversidade para inovar! Roberto Frossard, Líder LATAM de Inteligência Artificial, Realidade Estendida e Inovação para Tecnologia, reforça como é importante ter uma equipe diversificada para resolver desafios complexos e criar novas soluções. 
Leia o artigo 👉 http://bit.ly/diversidade_inovar 
Conte para nós o que acha desse tema! #NewAppliedNow #AccentureInsights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7735357"/>
                  </a:ext>
                </a:extLst>
              </a:tr>
            </a:tbl>
          </a:graphicData>
        </a:graphic>
      </p:graphicFrame>
      <p:sp>
        <p:nvSpPr>
          <p:cNvPr id="4" name="Text Placeholder 3">
            <a:extLst>
              <a:ext uri="{FF2B5EF4-FFF2-40B4-BE49-F238E27FC236}">
                <a16:creationId xmlns:a16="http://schemas.microsoft.com/office/drawing/2014/main" id="{1C3169C0-8E46-4BAF-9DCB-3E76B922961D}"/>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887269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46901-D1B9-40B1-9F40-4A959459D6BA}"/>
              </a:ext>
            </a:extLst>
          </p:cNvPr>
          <p:cNvSpPr>
            <a:spLocks noGrp="1"/>
          </p:cNvSpPr>
          <p:nvPr>
            <p:ph type="title"/>
          </p:nvPr>
        </p:nvSpPr>
        <p:spPr/>
        <p:txBody>
          <a:bodyPr/>
          <a:lstStyle/>
          <a:p>
            <a:r>
              <a:rPr lang="en-US"/>
              <a:t>Facebook Own Posts Table  | All Pages - 14 of 19</a:t>
            </a:r>
          </a:p>
        </p:txBody>
      </p:sp>
      <p:graphicFrame>
        <p:nvGraphicFramePr>
          <p:cNvPr id="5" name="Table Placeholder 4">
            <a:extLst>
              <a:ext uri="{FF2B5EF4-FFF2-40B4-BE49-F238E27FC236}">
                <a16:creationId xmlns:a16="http://schemas.microsoft.com/office/drawing/2014/main" id="{777D72B8-9118-4C15-A59D-546107F18E48}"/>
              </a:ext>
            </a:extLst>
          </p:cNvPr>
          <p:cNvGraphicFramePr>
            <a:graphicFrameLocks noGrp="1"/>
          </p:cNvGraphicFramePr>
          <p:nvPr>
            <p:ph type="tbl" sz="quarter" idx="13"/>
            <p:extLst>
              <p:ext uri="{D42A27DB-BD31-4B8C-83A1-F6EECF244321}">
                <p14:modId xmlns:p14="http://schemas.microsoft.com/office/powerpoint/2010/main" val="26544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3546777"/>
                    </a:ext>
                  </a:extLst>
                </a:gridCol>
                <a:gridCol w="370332">
                  <a:extLst>
                    <a:ext uri="{9D8B030D-6E8A-4147-A177-3AD203B41FA5}">
                      <a16:colId xmlns:a16="http://schemas.microsoft.com/office/drawing/2014/main" val="3633539229"/>
                    </a:ext>
                  </a:extLst>
                </a:gridCol>
                <a:gridCol w="370332">
                  <a:extLst>
                    <a:ext uri="{9D8B030D-6E8A-4147-A177-3AD203B41FA5}">
                      <a16:colId xmlns:a16="http://schemas.microsoft.com/office/drawing/2014/main" val="173895835"/>
                    </a:ext>
                  </a:extLst>
                </a:gridCol>
                <a:gridCol w="370332">
                  <a:extLst>
                    <a:ext uri="{9D8B030D-6E8A-4147-A177-3AD203B41FA5}">
                      <a16:colId xmlns:a16="http://schemas.microsoft.com/office/drawing/2014/main" val="2931990510"/>
                    </a:ext>
                  </a:extLst>
                </a:gridCol>
                <a:gridCol w="329184">
                  <a:extLst>
                    <a:ext uri="{9D8B030D-6E8A-4147-A177-3AD203B41FA5}">
                      <a16:colId xmlns:a16="http://schemas.microsoft.com/office/drawing/2014/main" val="1983459782"/>
                    </a:ext>
                  </a:extLst>
                </a:gridCol>
                <a:gridCol w="329184">
                  <a:extLst>
                    <a:ext uri="{9D8B030D-6E8A-4147-A177-3AD203B41FA5}">
                      <a16:colId xmlns:a16="http://schemas.microsoft.com/office/drawing/2014/main" val="765311727"/>
                    </a:ext>
                  </a:extLst>
                </a:gridCol>
                <a:gridCol w="329184">
                  <a:extLst>
                    <a:ext uri="{9D8B030D-6E8A-4147-A177-3AD203B41FA5}">
                      <a16:colId xmlns:a16="http://schemas.microsoft.com/office/drawing/2014/main" val="2053655952"/>
                    </a:ext>
                  </a:extLst>
                </a:gridCol>
                <a:gridCol w="329184">
                  <a:extLst>
                    <a:ext uri="{9D8B030D-6E8A-4147-A177-3AD203B41FA5}">
                      <a16:colId xmlns:a16="http://schemas.microsoft.com/office/drawing/2014/main" val="677233029"/>
                    </a:ext>
                  </a:extLst>
                </a:gridCol>
                <a:gridCol w="329184">
                  <a:extLst>
                    <a:ext uri="{9D8B030D-6E8A-4147-A177-3AD203B41FA5}">
                      <a16:colId xmlns:a16="http://schemas.microsoft.com/office/drawing/2014/main" val="373049192"/>
                    </a:ext>
                  </a:extLst>
                </a:gridCol>
                <a:gridCol w="329184">
                  <a:extLst>
                    <a:ext uri="{9D8B030D-6E8A-4147-A177-3AD203B41FA5}">
                      <a16:colId xmlns:a16="http://schemas.microsoft.com/office/drawing/2014/main" val="695567284"/>
                    </a:ext>
                  </a:extLst>
                </a:gridCol>
                <a:gridCol w="329184">
                  <a:extLst>
                    <a:ext uri="{9D8B030D-6E8A-4147-A177-3AD203B41FA5}">
                      <a16:colId xmlns:a16="http://schemas.microsoft.com/office/drawing/2014/main" val="2343382296"/>
                    </a:ext>
                  </a:extLst>
                </a:gridCol>
                <a:gridCol w="329184">
                  <a:extLst>
                    <a:ext uri="{9D8B030D-6E8A-4147-A177-3AD203B41FA5}">
                      <a16:colId xmlns:a16="http://schemas.microsoft.com/office/drawing/2014/main" val="2855899352"/>
                    </a:ext>
                  </a:extLst>
                </a:gridCol>
                <a:gridCol w="329184">
                  <a:extLst>
                    <a:ext uri="{9D8B030D-6E8A-4147-A177-3AD203B41FA5}">
                      <a16:colId xmlns:a16="http://schemas.microsoft.com/office/drawing/2014/main" val="677297385"/>
                    </a:ext>
                  </a:extLst>
                </a:gridCol>
                <a:gridCol w="370332">
                  <a:extLst>
                    <a:ext uri="{9D8B030D-6E8A-4147-A177-3AD203B41FA5}">
                      <a16:colId xmlns:a16="http://schemas.microsoft.com/office/drawing/2014/main" val="3180145121"/>
                    </a:ext>
                  </a:extLst>
                </a:gridCol>
                <a:gridCol w="370332">
                  <a:extLst>
                    <a:ext uri="{9D8B030D-6E8A-4147-A177-3AD203B41FA5}">
                      <a16:colId xmlns:a16="http://schemas.microsoft.com/office/drawing/2014/main" val="2140660844"/>
                    </a:ext>
                  </a:extLst>
                </a:gridCol>
                <a:gridCol w="329184">
                  <a:extLst>
                    <a:ext uri="{9D8B030D-6E8A-4147-A177-3AD203B41FA5}">
                      <a16:colId xmlns:a16="http://schemas.microsoft.com/office/drawing/2014/main" val="2339144473"/>
                    </a:ext>
                  </a:extLst>
                </a:gridCol>
                <a:gridCol w="329184">
                  <a:extLst>
                    <a:ext uri="{9D8B030D-6E8A-4147-A177-3AD203B41FA5}">
                      <a16:colId xmlns:a16="http://schemas.microsoft.com/office/drawing/2014/main" val="2453998811"/>
                    </a:ext>
                  </a:extLst>
                </a:gridCol>
                <a:gridCol w="370332">
                  <a:extLst>
                    <a:ext uri="{9D8B030D-6E8A-4147-A177-3AD203B41FA5}">
                      <a16:colId xmlns:a16="http://schemas.microsoft.com/office/drawing/2014/main" val="257249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637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- 2018-10-05 15:21:10 </a:t>
                      </a:r>
                      <a:r>
                        <a:rPr kumimoji="0" lang="pt-BR" sz="1000" b="0" i="0" u="none" strike="noStrike" kern="1200" cap="none" spc="0" normalizeH="0" baseline="0" noProof="0">
                          <a:ln>
                            <a:noFill/>
                          </a:ln>
                          <a:solidFill>
                            <a:prstClr val="black"/>
                          </a:solidFill>
                          <a:effectLst/>
                          <a:uLnTx/>
                          <a:uFillTx/>
                          <a:latin typeface="+mn-lt"/>
                          <a:ea typeface="+mn-ea"/>
                          <a:cs typeface="+mn-cs"/>
                        </a:rPr>
                        <a:t> 
 Conheça a Alex, uma garota de cinco anos que vive hoje em plena era digital. O futuro dela e o seu estão ligados. É hora de reimaginar os negócios para a (r)evolução do mundo em que vivemos! https://bit.ly/2NsEaSq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4623307"/>
                  </a:ext>
                </a:extLst>
              </a:tr>
            </a:tbl>
          </a:graphicData>
        </a:graphic>
      </p:graphicFrame>
      <p:sp>
        <p:nvSpPr>
          <p:cNvPr id="4" name="Text Placeholder 3">
            <a:extLst>
              <a:ext uri="{FF2B5EF4-FFF2-40B4-BE49-F238E27FC236}">
                <a16:creationId xmlns:a16="http://schemas.microsoft.com/office/drawing/2014/main" id="{ED4B980D-1D9A-4B05-8B7D-65620A211D0F}"/>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634125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8B806-F5FA-42C4-9FF2-823DD5F89255}"/>
              </a:ext>
            </a:extLst>
          </p:cNvPr>
          <p:cNvSpPr>
            <a:spLocks noGrp="1"/>
          </p:cNvSpPr>
          <p:nvPr>
            <p:ph type="title"/>
          </p:nvPr>
        </p:nvSpPr>
        <p:spPr/>
        <p:txBody>
          <a:bodyPr/>
          <a:lstStyle/>
          <a:p>
            <a:r>
              <a:rPr lang="en-US"/>
              <a:t>Facebook Own Posts Table  | All Pages - 15 of 19</a:t>
            </a:r>
          </a:p>
        </p:txBody>
      </p:sp>
      <p:graphicFrame>
        <p:nvGraphicFramePr>
          <p:cNvPr id="5" name="Table Placeholder 4">
            <a:extLst>
              <a:ext uri="{FF2B5EF4-FFF2-40B4-BE49-F238E27FC236}">
                <a16:creationId xmlns:a16="http://schemas.microsoft.com/office/drawing/2014/main" id="{C28FF843-0B4D-4E13-B4F1-D0518CCEA6A4}"/>
              </a:ext>
            </a:extLst>
          </p:cNvPr>
          <p:cNvGraphicFramePr>
            <a:graphicFrameLocks noGrp="1"/>
          </p:cNvGraphicFramePr>
          <p:nvPr>
            <p:ph type="tbl" sz="quarter" idx="13"/>
            <p:extLst>
              <p:ext uri="{D42A27DB-BD31-4B8C-83A1-F6EECF244321}">
                <p14:modId xmlns:p14="http://schemas.microsoft.com/office/powerpoint/2010/main" val="417663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8892010"/>
                    </a:ext>
                  </a:extLst>
                </a:gridCol>
                <a:gridCol w="370332">
                  <a:extLst>
                    <a:ext uri="{9D8B030D-6E8A-4147-A177-3AD203B41FA5}">
                      <a16:colId xmlns:a16="http://schemas.microsoft.com/office/drawing/2014/main" val="2345648858"/>
                    </a:ext>
                  </a:extLst>
                </a:gridCol>
                <a:gridCol w="370332">
                  <a:extLst>
                    <a:ext uri="{9D8B030D-6E8A-4147-A177-3AD203B41FA5}">
                      <a16:colId xmlns:a16="http://schemas.microsoft.com/office/drawing/2014/main" val="3576829609"/>
                    </a:ext>
                  </a:extLst>
                </a:gridCol>
                <a:gridCol w="370332">
                  <a:extLst>
                    <a:ext uri="{9D8B030D-6E8A-4147-A177-3AD203B41FA5}">
                      <a16:colId xmlns:a16="http://schemas.microsoft.com/office/drawing/2014/main" val="3096526546"/>
                    </a:ext>
                  </a:extLst>
                </a:gridCol>
                <a:gridCol w="329184">
                  <a:extLst>
                    <a:ext uri="{9D8B030D-6E8A-4147-A177-3AD203B41FA5}">
                      <a16:colId xmlns:a16="http://schemas.microsoft.com/office/drawing/2014/main" val="3703973931"/>
                    </a:ext>
                  </a:extLst>
                </a:gridCol>
                <a:gridCol w="329184">
                  <a:extLst>
                    <a:ext uri="{9D8B030D-6E8A-4147-A177-3AD203B41FA5}">
                      <a16:colId xmlns:a16="http://schemas.microsoft.com/office/drawing/2014/main" val="216819941"/>
                    </a:ext>
                  </a:extLst>
                </a:gridCol>
                <a:gridCol w="329184">
                  <a:extLst>
                    <a:ext uri="{9D8B030D-6E8A-4147-A177-3AD203B41FA5}">
                      <a16:colId xmlns:a16="http://schemas.microsoft.com/office/drawing/2014/main" val="3234558995"/>
                    </a:ext>
                  </a:extLst>
                </a:gridCol>
                <a:gridCol w="329184">
                  <a:extLst>
                    <a:ext uri="{9D8B030D-6E8A-4147-A177-3AD203B41FA5}">
                      <a16:colId xmlns:a16="http://schemas.microsoft.com/office/drawing/2014/main" val="3304194512"/>
                    </a:ext>
                  </a:extLst>
                </a:gridCol>
                <a:gridCol w="329184">
                  <a:extLst>
                    <a:ext uri="{9D8B030D-6E8A-4147-A177-3AD203B41FA5}">
                      <a16:colId xmlns:a16="http://schemas.microsoft.com/office/drawing/2014/main" val="2421941393"/>
                    </a:ext>
                  </a:extLst>
                </a:gridCol>
                <a:gridCol w="329184">
                  <a:extLst>
                    <a:ext uri="{9D8B030D-6E8A-4147-A177-3AD203B41FA5}">
                      <a16:colId xmlns:a16="http://schemas.microsoft.com/office/drawing/2014/main" val="382773310"/>
                    </a:ext>
                  </a:extLst>
                </a:gridCol>
                <a:gridCol w="329184">
                  <a:extLst>
                    <a:ext uri="{9D8B030D-6E8A-4147-A177-3AD203B41FA5}">
                      <a16:colId xmlns:a16="http://schemas.microsoft.com/office/drawing/2014/main" val="3581755005"/>
                    </a:ext>
                  </a:extLst>
                </a:gridCol>
                <a:gridCol w="329184">
                  <a:extLst>
                    <a:ext uri="{9D8B030D-6E8A-4147-A177-3AD203B41FA5}">
                      <a16:colId xmlns:a16="http://schemas.microsoft.com/office/drawing/2014/main" val="716916392"/>
                    </a:ext>
                  </a:extLst>
                </a:gridCol>
                <a:gridCol w="329184">
                  <a:extLst>
                    <a:ext uri="{9D8B030D-6E8A-4147-A177-3AD203B41FA5}">
                      <a16:colId xmlns:a16="http://schemas.microsoft.com/office/drawing/2014/main" val="3586035596"/>
                    </a:ext>
                  </a:extLst>
                </a:gridCol>
                <a:gridCol w="370332">
                  <a:extLst>
                    <a:ext uri="{9D8B030D-6E8A-4147-A177-3AD203B41FA5}">
                      <a16:colId xmlns:a16="http://schemas.microsoft.com/office/drawing/2014/main" val="611274754"/>
                    </a:ext>
                  </a:extLst>
                </a:gridCol>
                <a:gridCol w="370332">
                  <a:extLst>
                    <a:ext uri="{9D8B030D-6E8A-4147-A177-3AD203B41FA5}">
                      <a16:colId xmlns:a16="http://schemas.microsoft.com/office/drawing/2014/main" val="2876352076"/>
                    </a:ext>
                  </a:extLst>
                </a:gridCol>
                <a:gridCol w="329184">
                  <a:extLst>
                    <a:ext uri="{9D8B030D-6E8A-4147-A177-3AD203B41FA5}">
                      <a16:colId xmlns:a16="http://schemas.microsoft.com/office/drawing/2014/main" val="3041901699"/>
                    </a:ext>
                  </a:extLst>
                </a:gridCol>
                <a:gridCol w="329184">
                  <a:extLst>
                    <a:ext uri="{9D8B030D-6E8A-4147-A177-3AD203B41FA5}">
                      <a16:colId xmlns:a16="http://schemas.microsoft.com/office/drawing/2014/main" val="3626107949"/>
                    </a:ext>
                  </a:extLst>
                </a:gridCol>
                <a:gridCol w="370332">
                  <a:extLst>
                    <a:ext uri="{9D8B030D-6E8A-4147-A177-3AD203B41FA5}">
                      <a16:colId xmlns:a16="http://schemas.microsoft.com/office/drawing/2014/main" val="444600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105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- 2018-10-04 14:23:34 </a:t>
                      </a:r>
                      <a:r>
                        <a:rPr kumimoji="0" lang="pt-BR" sz="1000" b="0" i="0" u="none" strike="noStrike" kern="1200" cap="none" spc="0" normalizeH="0" baseline="0" noProof="0">
                          <a:ln>
                            <a:noFill/>
                          </a:ln>
                          <a:solidFill>
                            <a:prstClr val="black"/>
                          </a:solidFill>
                          <a:effectLst/>
                          <a:uLnTx/>
                          <a:uFillTx/>
                          <a:latin typeface="+mn-lt"/>
                          <a:ea typeface="+mn-ea"/>
                          <a:cs typeface="+mn-cs"/>
                        </a:rPr>
                        <a:t> 
 IBM anuncia o lançamento do DigitalEdu, plataforma educacional desenvolvida para ajudar ajudar na capacitação do mercado para a era cognitiva, democratizar o aprendizado sobre tecnologias e levar conhecimento a estudantes, professores e profissionais."O DigitalEdu foi criado para ajudar a desenvolver a próxima geração de profissionais por meio do aprendizado e adoção dessas tecnologias”, diz Alcely Barroso, Executiva de Educação e Universidades da IBM Brasil.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6146365"/>
                  </a:ext>
                </a:extLst>
              </a:tr>
            </a:tbl>
          </a:graphicData>
        </a:graphic>
      </p:graphicFrame>
      <p:sp>
        <p:nvSpPr>
          <p:cNvPr id="4" name="Text Placeholder 3">
            <a:extLst>
              <a:ext uri="{FF2B5EF4-FFF2-40B4-BE49-F238E27FC236}">
                <a16:creationId xmlns:a16="http://schemas.microsoft.com/office/drawing/2014/main" id="{79C31014-2E45-466F-BECD-7C19580022CB}"/>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282400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AEC9-D564-40F7-8DAD-7C537106914A}"/>
              </a:ext>
            </a:extLst>
          </p:cNvPr>
          <p:cNvSpPr>
            <a:spLocks noGrp="1"/>
          </p:cNvSpPr>
          <p:nvPr>
            <p:ph type="title"/>
          </p:nvPr>
        </p:nvSpPr>
        <p:spPr/>
        <p:txBody>
          <a:bodyPr/>
          <a:lstStyle/>
          <a:p>
            <a:r>
              <a:rPr lang="en-US"/>
              <a:t>Facebook Own Posts Table  | All Pages - 16 of 19</a:t>
            </a:r>
          </a:p>
        </p:txBody>
      </p:sp>
      <p:graphicFrame>
        <p:nvGraphicFramePr>
          <p:cNvPr id="5" name="Table Placeholder 4">
            <a:extLst>
              <a:ext uri="{FF2B5EF4-FFF2-40B4-BE49-F238E27FC236}">
                <a16:creationId xmlns:a16="http://schemas.microsoft.com/office/drawing/2014/main" id="{212DF1BB-1CE1-4E78-93EA-941EB285CD24}"/>
              </a:ext>
            </a:extLst>
          </p:cNvPr>
          <p:cNvGraphicFramePr>
            <a:graphicFrameLocks noGrp="1"/>
          </p:cNvGraphicFramePr>
          <p:nvPr>
            <p:ph type="tbl" sz="quarter" idx="13"/>
            <p:extLst>
              <p:ext uri="{D42A27DB-BD31-4B8C-83A1-F6EECF244321}">
                <p14:modId xmlns:p14="http://schemas.microsoft.com/office/powerpoint/2010/main" val="345460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7066325"/>
                    </a:ext>
                  </a:extLst>
                </a:gridCol>
                <a:gridCol w="370332">
                  <a:extLst>
                    <a:ext uri="{9D8B030D-6E8A-4147-A177-3AD203B41FA5}">
                      <a16:colId xmlns:a16="http://schemas.microsoft.com/office/drawing/2014/main" val="2122893338"/>
                    </a:ext>
                  </a:extLst>
                </a:gridCol>
                <a:gridCol w="370332">
                  <a:extLst>
                    <a:ext uri="{9D8B030D-6E8A-4147-A177-3AD203B41FA5}">
                      <a16:colId xmlns:a16="http://schemas.microsoft.com/office/drawing/2014/main" val="3257466760"/>
                    </a:ext>
                  </a:extLst>
                </a:gridCol>
                <a:gridCol w="370332">
                  <a:extLst>
                    <a:ext uri="{9D8B030D-6E8A-4147-A177-3AD203B41FA5}">
                      <a16:colId xmlns:a16="http://schemas.microsoft.com/office/drawing/2014/main" val="1745871629"/>
                    </a:ext>
                  </a:extLst>
                </a:gridCol>
                <a:gridCol w="329184">
                  <a:extLst>
                    <a:ext uri="{9D8B030D-6E8A-4147-A177-3AD203B41FA5}">
                      <a16:colId xmlns:a16="http://schemas.microsoft.com/office/drawing/2014/main" val="324335437"/>
                    </a:ext>
                  </a:extLst>
                </a:gridCol>
                <a:gridCol w="329184">
                  <a:extLst>
                    <a:ext uri="{9D8B030D-6E8A-4147-A177-3AD203B41FA5}">
                      <a16:colId xmlns:a16="http://schemas.microsoft.com/office/drawing/2014/main" val="838854647"/>
                    </a:ext>
                  </a:extLst>
                </a:gridCol>
                <a:gridCol w="329184">
                  <a:extLst>
                    <a:ext uri="{9D8B030D-6E8A-4147-A177-3AD203B41FA5}">
                      <a16:colId xmlns:a16="http://schemas.microsoft.com/office/drawing/2014/main" val="2660733819"/>
                    </a:ext>
                  </a:extLst>
                </a:gridCol>
                <a:gridCol w="329184">
                  <a:extLst>
                    <a:ext uri="{9D8B030D-6E8A-4147-A177-3AD203B41FA5}">
                      <a16:colId xmlns:a16="http://schemas.microsoft.com/office/drawing/2014/main" val="2152741036"/>
                    </a:ext>
                  </a:extLst>
                </a:gridCol>
                <a:gridCol w="329184">
                  <a:extLst>
                    <a:ext uri="{9D8B030D-6E8A-4147-A177-3AD203B41FA5}">
                      <a16:colId xmlns:a16="http://schemas.microsoft.com/office/drawing/2014/main" val="3999776386"/>
                    </a:ext>
                  </a:extLst>
                </a:gridCol>
                <a:gridCol w="329184">
                  <a:extLst>
                    <a:ext uri="{9D8B030D-6E8A-4147-A177-3AD203B41FA5}">
                      <a16:colId xmlns:a16="http://schemas.microsoft.com/office/drawing/2014/main" val="3169462726"/>
                    </a:ext>
                  </a:extLst>
                </a:gridCol>
                <a:gridCol w="329184">
                  <a:extLst>
                    <a:ext uri="{9D8B030D-6E8A-4147-A177-3AD203B41FA5}">
                      <a16:colId xmlns:a16="http://schemas.microsoft.com/office/drawing/2014/main" val="1415598291"/>
                    </a:ext>
                  </a:extLst>
                </a:gridCol>
                <a:gridCol w="329184">
                  <a:extLst>
                    <a:ext uri="{9D8B030D-6E8A-4147-A177-3AD203B41FA5}">
                      <a16:colId xmlns:a16="http://schemas.microsoft.com/office/drawing/2014/main" val="4280113243"/>
                    </a:ext>
                  </a:extLst>
                </a:gridCol>
                <a:gridCol w="329184">
                  <a:extLst>
                    <a:ext uri="{9D8B030D-6E8A-4147-A177-3AD203B41FA5}">
                      <a16:colId xmlns:a16="http://schemas.microsoft.com/office/drawing/2014/main" val="870533354"/>
                    </a:ext>
                  </a:extLst>
                </a:gridCol>
                <a:gridCol w="370332">
                  <a:extLst>
                    <a:ext uri="{9D8B030D-6E8A-4147-A177-3AD203B41FA5}">
                      <a16:colId xmlns:a16="http://schemas.microsoft.com/office/drawing/2014/main" val="2983655491"/>
                    </a:ext>
                  </a:extLst>
                </a:gridCol>
                <a:gridCol w="370332">
                  <a:extLst>
                    <a:ext uri="{9D8B030D-6E8A-4147-A177-3AD203B41FA5}">
                      <a16:colId xmlns:a16="http://schemas.microsoft.com/office/drawing/2014/main" val="2906327774"/>
                    </a:ext>
                  </a:extLst>
                </a:gridCol>
                <a:gridCol w="329184">
                  <a:extLst>
                    <a:ext uri="{9D8B030D-6E8A-4147-A177-3AD203B41FA5}">
                      <a16:colId xmlns:a16="http://schemas.microsoft.com/office/drawing/2014/main" val="2038366401"/>
                    </a:ext>
                  </a:extLst>
                </a:gridCol>
                <a:gridCol w="329184">
                  <a:extLst>
                    <a:ext uri="{9D8B030D-6E8A-4147-A177-3AD203B41FA5}">
                      <a16:colId xmlns:a16="http://schemas.microsoft.com/office/drawing/2014/main" val="187478483"/>
                    </a:ext>
                  </a:extLst>
                </a:gridCol>
                <a:gridCol w="370332">
                  <a:extLst>
                    <a:ext uri="{9D8B030D-6E8A-4147-A177-3AD203B41FA5}">
                      <a16:colId xmlns:a16="http://schemas.microsoft.com/office/drawing/2014/main" val="38947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204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- 2018-10-04 13:00:01 </a:t>
                      </a:r>
                      <a:r>
                        <a:rPr kumimoji="0" lang="pt-BR" sz="1000" b="0" i="0" u="none" strike="noStrike" kern="1200" cap="none" spc="0" normalizeH="0" baseline="0" noProof="0">
                          <a:ln>
                            <a:noFill/>
                          </a:ln>
                          <a:solidFill>
                            <a:prstClr val="black"/>
                          </a:solidFill>
                          <a:effectLst/>
                          <a:uLnTx/>
                          <a:uFillTx/>
                          <a:latin typeface="+mn-lt"/>
                          <a:ea typeface="+mn-ea"/>
                          <a:cs typeface="+mn-cs"/>
                        </a:rPr>
                        <a:t> 
 Fazer a migração para a Nuvem proporciona diversas vantagens - incluindo a redução de custos. Essa semana, um dos nossos #cloudexperts, Moyses Rodrigues, líder de Infraestrutura, fala sobre o tema. Confira e se conecte com a ☁! #CloudExperts #journey2cloud #beoperations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0687793"/>
                  </a:ext>
                </a:extLst>
              </a:tr>
            </a:tbl>
          </a:graphicData>
        </a:graphic>
      </p:graphicFrame>
      <p:sp>
        <p:nvSpPr>
          <p:cNvPr id="4" name="Text Placeholder 3">
            <a:extLst>
              <a:ext uri="{FF2B5EF4-FFF2-40B4-BE49-F238E27FC236}">
                <a16:creationId xmlns:a16="http://schemas.microsoft.com/office/drawing/2014/main" id="{84DDE9E4-E0BB-49F2-9BF9-CCD31B06156D}"/>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89558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D08D-E764-4A0B-858F-F2668C76DBE3}"/>
              </a:ext>
            </a:extLst>
          </p:cNvPr>
          <p:cNvSpPr>
            <a:spLocks noGrp="1"/>
          </p:cNvSpPr>
          <p:nvPr>
            <p:ph type="title"/>
          </p:nvPr>
        </p:nvSpPr>
        <p:spPr/>
        <p:txBody>
          <a:bodyPr/>
          <a:lstStyle/>
          <a:p>
            <a:r>
              <a:rPr lang="en-US"/>
              <a:t>Facebook Own Posts Table  | All Pages - 17 of 19</a:t>
            </a:r>
          </a:p>
        </p:txBody>
      </p:sp>
      <p:graphicFrame>
        <p:nvGraphicFramePr>
          <p:cNvPr id="5" name="Table Placeholder 4">
            <a:extLst>
              <a:ext uri="{FF2B5EF4-FFF2-40B4-BE49-F238E27FC236}">
                <a16:creationId xmlns:a16="http://schemas.microsoft.com/office/drawing/2014/main" id="{1B0D9B9F-9646-485A-B7DC-2D32A0D787DB}"/>
              </a:ext>
            </a:extLst>
          </p:cNvPr>
          <p:cNvGraphicFramePr>
            <a:graphicFrameLocks noGrp="1"/>
          </p:cNvGraphicFramePr>
          <p:nvPr>
            <p:ph type="tbl" sz="quarter" idx="13"/>
            <p:extLst>
              <p:ext uri="{D42A27DB-BD31-4B8C-83A1-F6EECF244321}">
                <p14:modId xmlns:p14="http://schemas.microsoft.com/office/powerpoint/2010/main" val="302478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1299212"/>
                    </a:ext>
                  </a:extLst>
                </a:gridCol>
                <a:gridCol w="370332">
                  <a:extLst>
                    <a:ext uri="{9D8B030D-6E8A-4147-A177-3AD203B41FA5}">
                      <a16:colId xmlns:a16="http://schemas.microsoft.com/office/drawing/2014/main" val="4113582103"/>
                    </a:ext>
                  </a:extLst>
                </a:gridCol>
                <a:gridCol w="370332">
                  <a:extLst>
                    <a:ext uri="{9D8B030D-6E8A-4147-A177-3AD203B41FA5}">
                      <a16:colId xmlns:a16="http://schemas.microsoft.com/office/drawing/2014/main" val="584031886"/>
                    </a:ext>
                  </a:extLst>
                </a:gridCol>
                <a:gridCol w="370332">
                  <a:extLst>
                    <a:ext uri="{9D8B030D-6E8A-4147-A177-3AD203B41FA5}">
                      <a16:colId xmlns:a16="http://schemas.microsoft.com/office/drawing/2014/main" val="572139373"/>
                    </a:ext>
                  </a:extLst>
                </a:gridCol>
                <a:gridCol w="329184">
                  <a:extLst>
                    <a:ext uri="{9D8B030D-6E8A-4147-A177-3AD203B41FA5}">
                      <a16:colId xmlns:a16="http://schemas.microsoft.com/office/drawing/2014/main" val="3174834959"/>
                    </a:ext>
                  </a:extLst>
                </a:gridCol>
                <a:gridCol w="329184">
                  <a:extLst>
                    <a:ext uri="{9D8B030D-6E8A-4147-A177-3AD203B41FA5}">
                      <a16:colId xmlns:a16="http://schemas.microsoft.com/office/drawing/2014/main" val="1308045958"/>
                    </a:ext>
                  </a:extLst>
                </a:gridCol>
                <a:gridCol w="329184">
                  <a:extLst>
                    <a:ext uri="{9D8B030D-6E8A-4147-A177-3AD203B41FA5}">
                      <a16:colId xmlns:a16="http://schemas.microsoft.com/office/drawing/2014/main" val="1682135074"/>
                    </a:ext>
                  </a:extLst>
                </a:gridCol>
                <a:gridCol w="329184">
                  <a:extLst>
                    <a:ext uri="{9D8B030D-6E8A-4147-A177-3AD203B41FA5}">
                      <a16:colId xmlns:a16="http://schemas.microsoft.com/office/drawing/2014/main" val="2087318932"/>
                    </a:ext>
                  </a:extLst>
                </a:gridCol>
                <a:gridCol w="329184">
                  <a:extLst>
                    <a:ext uri="{9D8B030D-6E8A-4147-A177-3AD203B41FA5}">
                      <a16:colId xmlns:a16="http://schemas.microsoft.com/office/drawing/2014/main" val="3547939570"/>
                    </a:ext>
                  </a:extLst>
                </a:gridCol>
                <a:gridCol w="329184">
                  <a:extLst>
                    <a:ext uri="{9D8B030D-6E8A-4147-A177-3AD203B41FA5}">
                      <a16:colId xmlns:a16="http://schemas.microsoft.com/office/drawing/2014/main" val="1892123013"/>
                    </a:ext>
                  </a:extLst>
                </a:gridCol>
                <a:gridCol w="329184">
                  <a:extLst>
                    <a:ext uri="{9D8B030D-6E8A-4147-A177-3AD203B41FA5}">
                      <a16:colId xmlns:a16="http://schemas.microsoft.com/office/drawing/2014/main" val="3902229378"/>
                    </a:ext>
                  </a:extLst>
                </a:gridCol>
                <a:gridCol w="329184">
                  <a:extLst>
                    <a:ext uri="{9D8B030D-6E8A-4147-A177-3AD203B41FA5}">
                      <a16:colId xmlns:a16="http://schemas.microsoft.com/office/drawing/2014/main" val="1780359888"/>
                    </a:ext>
                  </a:extLst>
                </a:gridCol>
                <a:gridCol w="329184">
                  <a:extLst>
                    <a:ext uri="{9D8B030D-6E8A-4147-A177-3AD203B41FA5}">
                      <a16:colId xmlns:a16="http://schemas.microsoft.com/office/drawing/2014/main" val="4041111798"/>
                    </a:ext>
                  </a:extLst>
                </a:gridCol>
                <a:gridCol w="370332">
                  <a:extLst>
                    <a:ext uri="{9D8B030D-6E8A-4147-A177-3AD203B41FA5}">
                      <a16:colId xmlns:a16="http://schemas.microsoft.com/office/drawing/2014/main" val="3863267319"/>
                    </a:ext>
                  </a:extLst>
                </a:gridCol>
                <a:gridCol w="370332">
                  <a:extLst>
                    <a:ext uri="{9D8B030D-6E8A-4147-A177-3AD203B41FA5}">
                      <a16:colId xmlns:a16="http://schemas.microsoft.com/office/drawing/2014/main" val="3521965534"/>
                    </a:ext>
                  </a:extLst>
                </a:gridCol>
                <a:gridCol w="329184">
                  <a:extLst>
                    <a:ext uri="{9D8B030D-6E8A-4147-A177-3AD203B41FA5}">
                      <a16:colId xmlns:a16="http://schemas.microsoft.com/office/drawing/2014/main" val="2035227414"/>
                    </a:ext>
                  </a:extLst>
                </a:gridCol>
                <a:gridCol w="329184">
                  <a:extLst>
                    <a:ext uri="{9D8B030D-6E8A-4147-A177-3AD203B41FA5}">
                      <a16:colId xmlns:a16="http://schemas.microsoft.com/office/drawing/2014/main" val="3870684699"/>
                    </a:ext>
                  </a:extLst>
                </a:gridCol>
                <a:gridCol w="370332">
                  <a:extLst>
                    <a:ext uri="{9D8B030D-6E8A-4147-A177-3AD203B41FA5}">
                      <a16:colId xmlns:a16="http://schemas.microsoft.com/office/drawing/2014/main" val="282262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445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Dextra Digital - 2018-10-04 12:08:33 </a:t>
                      </a:r>
                      <a:r>
                        <a:rPr kumimoji="0" lang="pt-BR" sz="1000" b="0" i="0" u="none" strike="noStrike" kern="1200" cap="none" spc="0" normalizeH="0" baseline="0" noProof="0">
                          <a:ln>
                            <a:noFill/>
                          </a:ln>
                          <a:solidFill>
                            <a:prstClr val="black"/>
                          </a:solidFill>
                          <a:effectLst/>
                          <a:uLnTx/>
                          <a:uFillTx/>
                          <a:latin typeface="+mn-lt"/>
                          <a:ea typeface="+mn-ea"/>
                          <a:cs typeface="+mn-cs"/>
                        </a:rPr>
                        <a:t> 
 No dia 29 de setembro, a Dextra realizou, em parceria com COTUCA - Colégio Técnico de Campinas (UNICAMP), a segunda edição do Digital Girls, um workshop de programação voltado meninas. Uma das organizadora do evento, Marina Guimarães, deu um depoimento ''Foi gratificante conversar com as meninas após o workshop e ouvir sobre como conseguimos dar uma noção sobre a nossa área. Tivemos meninas que participaram do evento no ano passado, e decidiram seguir esse caminho. Ver esse resultado assim, nos animou bastante''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17877339"/>
                  </a:ext>
                </a:extLst>
              </a:tr>
            </a:tbl>
          </a:graphicData>
        </a:graphic>
      </p:graphicFrame>
      <p:sp>
        <p:nvSpPr>
          <p:cNvPr id="4" name="Text Placeholder 3">
            <a:extLst>
              <a:ext uri="{FF2B5EF4-FFF2-40B4-BE49-F238E27FC236}">
                <a16:creationId xmlns:a16="http://schemas.microsoft.com/office/drawing/2014/main" id="{1092AA51-F21C-459B-8EA7-87BCF544BC83}"/>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670625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CFF64-7796-4B16-A73C-CCF18155AB19}"/>
              </a:ext>
            </a:extLst>
          </p:cNvPr>
          <p:cNvSpPr>
            <a:spLocks noGrp="1"/>
          </p:cNvSpPr>
          <p:nvPr>
            <p:ph type="title"/>
          </p:nvPr>
        </p:nvSpPr>
        <p:spPr/>
        <p:txBody>
          <a:bodyPr/>
          <a:lstStyle/>
          <a:p>
            <a:r>
              <a:rPr lang="en-US"/>
              <a:t>Facebook Own Posts Table  | All Pages - 18 of 19</a:t>
            </a:r>
          </a:p>
        </p:txBody>
      </p:sp>
      <p:graphicFrame>
        <p:nvGraphicFramePr>
          <p:cNvPr id="5" name="Table Placeholder 4">
            <a:extLst>
              <a:ext uri="{FF2B5EF4-FFF2-40B4-BE49-F238E27FC236}">
                <a16:creationId xmlns:a16="http://schemas.microsoft.com/office/drawing/2014/main" id="{8CDE3ED2-95D1-4C0E-AF63-8C9EAF29D375}"/>
              </a:ext>
            </a:extLst>
          </p:cNvPr>
          <p:cNvGraphicFramePr>
            <a:graphicFrameLocks noGrp="1"/>
          </p:cNvGraphicFramePr>
          <p:nvPr>
            <p:ph type="tbl" sz="quarter" idx="13"/>
            <p:extLst>
              <p:ext uri="{D42A27DB-BD31-4B8C-83A1-F6EECF244321}">
                <p14:modId xmlns:p14="http://schemas.microsoft.com/office/powerpoint/2010/main" val="303536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9250760"/>
                    </a:ext>
                  </a:extLst>
                </a:gridCol>
                <a:gridCol w="370332">
                  <a:extLst>
                    <a:ext uri="{9D8B030D-6E8A-4147-A177-3AD203B41FA5}">
                      <a16:colId xmlns:a16="http://schemas.microsoft.com/office/drawing/2014/main" val="1840444640"/>
                    </a:ext>
                  </a:extLst>
                </a:gridCol>
                <a:gridCol w="370332">
                  <a:extLst>
                    <a:ext uri="{9D8B030D-6E8A-4147-A177-3AD203B41FA5}">
                      <a16:colId xmlns:a16="http://schemas.microsoft.com/office/drawing/2014/main" val="538843281"/>
                    </a:ext>
                  </a:extLst>
                </a:gridCol>
                <a:gridCol w="370332">
                  <a:extLst>
                    <a:ext uri="{9D8B030D-6E8A-4147-A177-3AD203B41FA5}">
                      <a16:colId xmlns:a16="http://schemas.microsoft.com/office/drawing/2014/main" val="933268553"/>
                    </a:ext>
                  </a:extLst>
                </a:gridCol>
                <a:gridCol w="329184">
                  <a:extLst>
                    <a:ext uri="{9D8B030D-6E8A-4147-A177-3AD203B41FA5}">
                      <a16:colId xmlns:a16="http://schemas.microsoft.com/office/drawing/2014/main" val="2744966681"/>
                    </a:ext>
                  </a:extLst>
                </a:gridCol>
                <a:gridCol w="329184">
                  <a:extLst>
                    <a:ext uri="{9D8B030D-6E8A-4147-A177-3AD203B41FA5}">
                      <a16:colId xmlns:a16="http://schemas.microsoft.com/office/drawing/2014/main" val="612869758"/>
                    </a:ext>
                  </a:extLst>
                </a:gridCol>
                <a:gridCol w="329184">
                  <a:extLst>
                    <a:ext uri="{9D8B030D-6E8A-4147-A177-3AD203B41FA5}">
                      <a16:colId xmlns:a16="http://schemas.microsoft.com/office/drawing/2014/main" val="113437067"/>
                    </a:ext>
                  </a:extLst>
                </a:gridCol>
                <a:gridCol w="329184">
                  <a:extLst>
                    <a:ext uri="{9D8B030D-6E8A-4147-A177-3AD203B41FA5}">
                      <a16:colId xmlns:a16="http://schemas.microsoft.com/office/drawing/2014/main" val="1714626386"/>
                    </a:ext>
                  </a:extLst>
                </a:gridCol>
                <a:gridCol w="329184">
                  <a:extLst>
                    <a:ext uri="{9D8B030D-6E8A-4147-A177-3AD203B41FA5}">
                      <a16:colId xmlns:a16="http://schemas.microsoft.com/office/drawing/2014/main" val="3139878448"/>
                    </a:ext>
                  </a:extLst>
                </a:gridCol>
                <a:gridCol w="329184">
                  <a:extLst>
                    <a:ext uri="{9D8B030D-6E8A-4147-A177-3AD203B41FA5}">
                      <a16:colId xmlns:a16="http://schemas.microsoft.com/office/drawing/2014/main" val="2456019696"/>
                    </a:ext>
                  </a:extLst>
                </a:gridCol>
                <a:gridCol w="329184">
                  <a:extLst>
                    <a:ext uri="{9D8B030D-6E8A-4147-A177-3AD203B41FA5}">
                      <a16:colId xmlns:a16="http://schemas.microsoft.com/office/drawing/2014/main" val="1727912053"/>
                    </a:ext>
                  </a:extLst>
                </a:gridCol>
                <a:gridCol w="329184">
                  <a:extLst>
                    <a:ext uri="{9D8B030D-6E8A-4147-A177-3AD203B41FA5}">
                      <a16:colId xmlns:a16="http://schemas.microsoft.com/office/drawing/2014/main" val="1336870106"/>
                    </a:ext>
                  </a:extLst>
                </a:gridCol>
                <a:gridCol w="329184">
                  <a:extLst>
                    <a:ext uri="{9D8B030D-6E8A-4147-A177-3AD203B41FA5}">
                      <a16:colId xmlns:a16="http://schemas.microsoft.com/office/drawing/2014/main" val="224943075"/>
                    </a:ext>
                  </a:extLst>
                </a:gridCol>
                <a:gridCol w="370332">
                  <a:extLst>
                    <a:ext uri="{9D8B030D-6E8A-4147-A177-3AD203B41FA5}">
                      <a16:colId xmlns:a16="http://schemas.microsoft.com/office/drawing/2014/main" val="651114909"/>
                    </a:ext>
                  </a:extLst>
                </a:gridCol>
                <a:gridCol w="370332">
                  <a:extLst>
                    <a:ext uri="{9D8B030D-6E8A-4147-A177-3AD203B41FA5}">
                      <a16:colId xmlns:a16="http://schemas.microsoft.com/office/drawing/2014/main" val="2650537899"/>
                    </a:ext>
                  </a:extLst>
                </a:gridCol>
                <a:gridCol w="329184">
                  <a:extLst>
                    <a:ext uri="{9D8B030D-6E8A-4147-A177-3AD203B41FA5}">
                      <a16:colId xmlns:a16="http://schemas.microsoft.com/office/drawing/2014/main" val="2170664614"/>
                    </a:ext>
                  </a:extLst>
                </a:gridCol>
                <a:gridCol w="329184">
                  <a:extLst>
                    <a:ext uri="{9D8B030D-6E8A-4147-A177-3AD203B41FA5}">
                      <a16:colId xmlns:a16="http://schemas.microsoft.com/office/drawing/2014/main" val="701898303"/>
                    </a:ext>
                  </a:extLst>
                </a:gridCol>
                <a:gridCol w="370332">
                  <a:extLst>
                    <a:ext uri="{9D8B030D-6E8A-4147-A177-3AD203B41FA5}">
                      <a16:colId xmlns:a16="http://schemas.microsoft.com/office/drawing/2014/main" val="201103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376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- 2018-10-04 09:53:33 </a:t>
                      </a:r>
                      <a:r>
                        <a:rPr kumimoji="0" lang="pt-BR" sz="1000" b="0" i="0" u="none" strike="noStrike" kern="1200" cap="none" spc="0" normalizeH="0" baseline="0" noProof="0">
                          <a:ln>
                            <a:noFill/>
                          </a:ln>
                          <a:solidFill>
                            <a:prstClr val="black"/>
                          </a:solidFill>
                          <a:effectLst/>
                          <a:uLnTx/>
                          <a:uFillTx/>
                          <a:latin typeface="+mn-lt"/>
                          <a:ea typeface="+mn-ea"/>
                          <a:cs typeface="+mn-cs"/>
                        </a:rPr>
                        <a:t> 
 Com o uso eficiente dos dados, você pode descobrir mais do que imagina sobre o seu público-alvo e construir experiências surpreendentes. Esse é o tema do nosso novo podcast. Ouça: https://bit.ly/2xUelWD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90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- 2018-10-03 16:58:31 </a:t>
                      </a:r>
                      <a:r>
                        <a:rPr kumimoji="0" lang="pt-BR" sz="1000" b="0" i="0" u="none" strike="noStrike" kern="1200" cap="none" spc="0" normalizeH="0" baseline="0" noProof="0">
                          <a:ln>
                            <a:noFill/>
                          </a:ln>
                          <a:solidFill>
                            <a:prstClr val="black"/>
                          </a:solidFill>
                          <a:effectLst/>
                          <a:uLnTx/>
                          <a:uFillTx/>
                          <a:latin typeface="+mn-lt"/>
                          <a:ea typeface="+mn-ea"/>
                          <a:cs typeface="+mn-cs"/>
                        </a:rPr>
                        <a:t> 
 A próxima edição do Bluehack, o maior hackton da IBM Brasil, estará no IBM Cloud Discovery. Confira o convite do Hvon, Líder do ThinkLab da IBM Brasil, para saber os desafios e as participações especiais deste ano: https://ibm.co/2wYhLau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247108"/>
                  </a:ext>
                </a:extLst>
              </a:tr>
            </a:tbl>
          </a:graphicData>
        </a:graphic>
      </p:graphicFrame>
      <p:sp>
        <p:nvSpPr>
          <p:cNvPr id="4" name="Text Placeholder 3">
            <a:extLst>
              <a:ext uri="{FF2B5EF4-FFF2-40B4-BE49-F238E27FC236}">
                <a16:creationId xmlns:a16="http://schemas.microsoft.com/office/drawing/2014/main" id="{02478464-8E0B-4BC2-8287-9AB465F9470A}"/>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563434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C0FC1-F84C-46EC-AE79-620D3069DCBF}"/>
              </a:ext>
            </a:extLst>
          </p:cNvPr>
          <p:cNvSpPr>
            <a:spLocks noGrp="1"/>
          </p:cNvSpPr>
          <p:nvPr>
            <p:ph type="title"/>
          </p:nvPr>
        </p:nvSpPr>
        <p:spPr/>
        <p:txBody>
          <a:bodyPr/>
          <a:lstStyle/>
          <a:p>
            <a:r>
              <a:rPr lang="en-US"/>
              <a:t>Facebook Own Posts Table  | All Pages - 19 of 19</a:t>
            </a:r>
          </a:p>
        </p:txBody>
      </p:sp>
      <p:graphicFrame>
        <p:nvGraphicFramePr>
          <p:cNvPr id="5" name="Table Placeholder 4">
            <a:extLst>
              <a:ext uri="{FF2B5EF4-FFF2-40B4-BE49-F238E27FC236}">
                <a16:creationId xmlns:a16="http://schemas.microsoft.com/office/drawing/2014/main" id="{1514102B-661B-4375-8027-C1CE6C82238A}"/>
              </a:ext>
            </a:extLst>
          </p:cNvPr>
          <p:cNvGraphicFramePr>
            <a:graphicFrameLocks noGrp="1"/>
          </p:cNvGraphicFramePr>
          <p:nvPr>
            <p:ph type="tbl" sz="quarter" idx="13"/>
            <p:extLst>
              <p:ext uri="{D42A27DB-BD31-4B8C-83A1-F6EECF244321}">
                <p14:modId xmlns:p14="http://schemas.microsoft.com/office/powerpoint/2010/main" val="323524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1007819"/>
                    </a:ext>
                  </a:extLst>
                </a:gridCol>
                <a:gridCol w="370332">
                  <a:extLst>
                    <a:ext uri="{9D8B030D-6E8A-4147-A177-3AD203B41FA5}">
                      <a16:colId xmlns:a16="http://schemas.microsoft.com/office/drawing/2014/main" val="3738035155"/>
                    </a:ext>
                  </a:extLst>
                </a:gridCol>
                <a:gridCol w="370332">
                  <a:extLst>
                    <a:ext uri="{9D8B030D-6E8A-4147-A177-3AD203B41FA5}">
                      <a16:colId xmlns:a16="http://schemas.microsoft.com/office/drawing/2014/main" val="2942690365"/>
                    </a:ext>
                  </a:extLst>
                </a:gridCol>
                <a:gridCol w="370332">
                  <a:extLst>
                    <a:ext uri="{9D8B030D-6E8A-4147-A177-3AD203B41FA5}">
                      <a16:colId xmlns:a16="http://schemas.microsoft.com/office/drawing/2014/main" val="1277000275"/>
                    </a:ext>
                  </a:extLst>
                </a:gridCol>
                <a:gridCol w="329184">
                  <a:extLst>
                    <a:ext uri="{9D8B030D-6E8A-4147-A177-3AD203B41FA5}">
                      <a16:colId xmlns:a16="http://schemas.microsoft.com/office/drawing/2014/main" val="979700643"/>
                    </a:ext>
                  </a:extLst>
                </a:gridCol>
                <a:gridCol w="329184">
                  <a:extLst>
                    <a:ext uri="{9D8B030D-6E8A-4147-A177-3AD203B41FA5}">
                      <a16:colId xmlns:a16="http://schemas.microsoft.com/office/drawing/2014/main" val="1223055775"/>
                    </a:ext>
                  </a:extLst>
                </a:gridCol>
                <a:gridCol w="329184">
                  <a:extLst>
                    <a:ext uri="{9D8B030D-6E8A-4147-A177-3AD203B41FA5}">
                      <a16:colId xmlns:a16="http://schemas.microsoft.com/office/drawing/2014/main" val="2811530457"/>
                    </a:ext>
                  </a:extLst>
                </a:gridCol>
                <a:gridCol w="329184">
                  <a:extLst>
                    <a:ext uri="{9D8B030D-6E8A-4147-A177-3AD203B41FA5}">
                      <a16:colId xmlns:a16="http://schemas.microsoft.com/office/drawing/2014/main" val="3824198462"/>
                    </a:ext>
                  </a:extLst>
                </a:gridCol>
                <a:gridCol w="329184">
                  <a:extLst>
                    <a:ext uri="{9D8B030D-6E8A-4147-A177-3AD203B41FA5}">
                      <a16:colId xmlns:a16="http://schemas.microsoft.com/office/drawing/2014/main" val="3106547033"/>
                    </a:ext>
                  </a:extLst>
                </a:gridCol>
                <a:gridCol w="329184">
                  <a:extLst>
                    <a:ext uri="{9D8B030D-6E8A-4147-A177-3AD203B41FA5}">
                      <a16:colId xmlns:a16="http://schemas.microsoft.com/office/drawing/2014/main" val="2552532785"/>
                    </a:ext>
                  </a:extLst>
                </a:gridCol>
                <a:gridCol w="329184">
                  <a:extLst>
                    <a:ext uri="{9D8B030D-6E8A-4147-A177-3AD203B41FA5}">
                      <a16:colId xmlns:a16="http://schemas.microsoft.com/office/drawing/2014/main" val="1227761404"/>
                    </a:ext>
                  </a:extLst>
                </a:gridCol>
                <a:gridCol w="329184">
                  <a:extLst>
                    <a:ext uri="{9D8B030D-6E8A-4147-A177-3AD203B41FA5}">
                      <a16:colId xmlns:a16="http://schemas.microsoft.com/office/drawing/2014/main" val="113808430"/>
                    </a:ext>
                  </a:extLst>
                </a:gridCol>
                <a:gridCol w="329184">
                  <a:extLst>
                    <a:ext uri="{9D8B030D-6E8A-4147-A177-3AD203B41FA5}">
                      <a16:colId xmlns:a16="http://schemas.microsoft.com/office/drawing/2014/main" val="2105667972"/>
                    </a:ext>
                  </a:extLst>
                </a:gridCol>
                <a:gridCol w="370332">
                  <a:extLst>
                    <a:ext uri="{9D8B030D-6E8A-4147-A177-3AD203B41FA5}">
                      <a16:colId xmlns:a16="http://schemas.microsoft.com/office/drawing/2014/main" val="3067998345"/>
                    </a:ext>
                  </a:extLst>
                </a:gridCol>
                <a:gridCol w="370332">
                  <a:extLst>
                    <a:ext uri="{9D8B030D-6E8A-4147-A177-3AD203B41FA5}">
                      <a16:colId xmlns:a16="http://schemas.microsoft.com/office/drawing/2014/main" val="2111068787"/>
                    </a:ext>
                  </a:extLst>
                </a:gridCol>
                <a:gridCol w="329184">
                  <a:extLst>
                    <a:ext uri="{9D8B030D-6E8A-4147-A177-3AD203B41FA5}">
                      <a16:colId xmlns:a16="http://schemas.microsoft.com/office/drawing/2014/main" val="778045249"/>
                    </a:ext>
                  </a:extLst>
                </a:gridCol>
                <a:gridCol w="329184">
                  <a:extLst>
                    <a:ext uri="{9D8B030D-6E8A-4147-A177-3AD203B41FA5}">
                      <a16:colId xmlns:a16="http://schemas.microsoft.com/office/drawing/2014/main" val="3210190408"/>
                    </a:ext>
                  </a:extLst>
                </a:gridCol>
                <a:gridCol w="370332">
                  <a:extLst>
                    <a:ext uri="{9D8B030D-6E8A-4147-A177-3AD203B41FA5}">
                      <a16:colId xmlns:a16="http://schemas.microsoft.com/office/drawing/2014/main" val="247062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782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- 2018-10-03 13:00:01 </a:t>
                      </a:r>
                      <a:r>
                        <a:rPr kumimoji="0" lang="pt-BR" sz="1000" b="0" i="0" u="none" strike="noStrike" kern="1200" cap="none" spc="0" normalizeH="0" baseline="0" noProof="0">
                          <a:ln>
                            <a:noFill/>
                          </a:ln>
                          <a:solidFill>
                            <a:prstClr val="black"/>
                          </a:solidFill>
                          <a:effectLst/>
                          <a:uLnTx/>
                          <a:uFillTx/>
                          <a:latin typeface="+mn-lt"/>
                          <a:ea typeface="+mn-ea"/>
                          <a:cs typeface="+mn-cs"/>
                        </a:rPr>
                        <a:t> 
 As empresas de telecomunicações passam por enormes desafios na era da transformação digital. Como aproveitar as novas tecnologias e promover as ondas da #inovação em um setor em constante mudança?
Francesco Venturini, nosso líder global para as indústrias de Comunicação e Mídia, falará sobre transformações das redes durante o Futurecom, realizado de 15 a 18 de outubro, no São Paulo Expo.
Enquanto o evento não começa, confira nosso estudo sobre o futuro do wireless.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609651"/>
                  </a:ext>
                </a:extLst>
              </a:tr>
            </a:tbl>
          </a:graphicData>
        </a:graphic>
      </p:graphicFrame>
      <p:sp>
        <p:nvSpPr>
          <p:cNvPr id="4" name="Text Placeholder 3">
            <a:extLst>
              <a:ext uri="{FF2B5EF4-FFF2-40B4-BE49-F238E27FC236}">
                <a16:creationId xmlns:a16="http://schemas.microsoft.com/office/drawing/2014/main" id="{0AD7BF56-F1B2-4388-8A09-09ABCA2B08A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286556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E044-312E-4D9A-85A9-44BC06E0704C}"/>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15D4431D-235A-40D7-97D8-58F3CAB8C50B}"/>
              </a:ext>
            </a:extLst>
          </p:cNvPr>
          <p:cNvGraphicFramePr>
            <a:graphicFrameLocks noGrp="1"/>
          </p:cNvGraphicFramePr>
          <p:nvPr>
            <p:ph type="chart" sz="quarter" idx="13"/>
            <p:extLst>
              <p:ext uri="{D42A27DB-BD31-4B8C-83A1-F6EECF244321}">
                <p14:modId xmlns:p14="http://schemas.microsoft.com/office/powerpoint/2010/main" val="2870216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810A1-F9BB-4C72-ABF4-89148E39A0EE}"/>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5ADE9E14-DEBA-4914-B032-831F10B919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9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712C-1C08-42CD-83E1-F73052A25A8F}"/>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2EBCDF78-000D-451F-A50D-D2934B46DD10}"/>
              </a:ext>
            </a:extLst>
          </p:cNvPr>
          <p:cNvGraphicFramePr>
            <a:graphicFrameLocks noGrp="1"/>
          </p:cNvGraphicFramePr>
          <p:nvPr>
            <p:ph type="chart" sz="quarter" idx="13"/>
            <p:extLst>
              <p:ext uri="{D42A27DB-BD31-4B8C-83A1-F6EECF244321}">
                <p14:modId xmlns:p14="http://schemas.microsoft.com/office/powerpoint/2010/main" val="3657932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B73CA8-7F86-4859-8EAD-3B928E473FBB}"/>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A44076B0-5364-4C80-812B-031BB30D0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4832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88B6-BD85-4CCA-BC8D-2CCFE31BF287}"/>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9D01228F-7868-497E-A3C5-AFBB7EC02FEA}"/>
              </a:ext>
            </a:extLst>
          </p:cNvPr>
          <p:cNvGraphicFramePr>
            <a:graphicFrameLocks noGrp="1"/>
          </p:cNvGraphicFramePr>
          <p:nvPr>
            <p:ph type="chart" sz="quarter" idx="13"/>
            <p:extLst>
              <p:ext uri="{D42A27DB-BD31-4B8C-83A1-F6EECF244321}">
                <p14:modId xmlns:p14="http://schemas.microsoft.com/office/powerpoint/2010/main" val="2018670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F424F-CD46-4A11-9F36-27FCFA369534}"/>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DF476A3-E829-4C78-98AE-7571362D6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5335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1CDE-F865-4A20-83CC-503EE450B4B4}"/>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C9B40D64-BF9E-4D6C-99BF-738622E3AD02}"/>
              </a:ext>
            </a:extLst>
          </p:cNvPr>
          <p:cNvGraphicFramePr>
            <a:graphicFrameLocks noGrp="1"/>
          </p:cNvGraphicFramePr>
          <p:nvPr>
            <p:ph type="chart" sz="quarter" idx="13"/>
            <p:extLst>
              <p:ext uri="{D42A27DB-BD31-4B8C-83A1-F6EECF244321}">
                <p14:modId xmlns:p14="http://schemas.microsoft.com/office/powerpoint/2010/main" val="3100880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22AA1-306D-410C-B9EF-5DA765340A65}"/>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F70F009-5B5F-40CB-B7F5-39769230C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247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7573A-33D7-4235-9D78-257C08EB657A}"/>
              </a:ext>
            </a:extLst>
          </p:cNvPr>
          <p:cNvSpPr>
            <a:spLocks noGrp="1"/>
          </p:cNvSpPr>
          <p:nvPr>
            <p:ph type="title"/>
          </p:nvPr>
        </p:nvSpPr>
        <p:spPr/>
        <p:txBody>
          <a:bodyPr/>
          <a:lstStyle/>
          <a:p>
            <a:r>
              <a:rPr lang="en-US"/>
              <a:t>Facebook Interaction Rate By Hour | All Pages</a:t>
            </a:r>
          </a:p>
        </p:txBody>
      </p:sp>
      <p:graphicFrame>
        <p:nvGraphicFramePr>
          <p:cNvPr id="6" name="Chart Placeholder 5">
            <a:extLst>
              <a:ext uri="{FF2B5EF4-FFF2-40B4-BE49-F238E27FC236}">
                <a16:creationId xmlns:a16="http://schemas.microsoft.com/office/drawing/2014/main" id="{24731610-75B9-41DF-AA20-9BA5F7CC22B1}"/>
              </a:ext>
            </a:extLst>
          </p:cNvPr>
          <p:cNvGraphicFramePr>
            <a:graphicFrameLocks noGrp="1"/>
          </p:cNvGraphicFramePr>
          <p:nvPr>
            <p:ph type="chart" sz="quarter" idx="13"/>
            <p:extLst>
              <p:ext uri="{D42A27DB-BD31-4B8C-83A1-F6EECF244321}">
                <p14:modId xmlns:p14="http://schemas.microsoft.com/office/powerpoint/2010/main" val="3241749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EBD02B-B150-4407-8F24-6A09A20BF3CC}"/>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C394916-664C-4685-9AEE-E7C9202EF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5678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AED9-8279-4E3A-9451-A2E399578FE5}"/>
              </a:ext>
            </a:extLst>
          </p:cNvPr>
          <p:cNvSpPr>
            <a:spLocks noGrp="1"/>
          </p:cNvSpPr>
          <p:nvPr>
            <p:ph type="title"/>
          </p:nvPr>
        </p:nvSpPr>
        <p:spPr/>
        <p:txBody>
          <a:bodyPr/>
          <a:lstStyle/>
          <a:p>
            <a:r>
              <a:rPr lang="en-US"/>
              <a:t>Facebook Interaction Rate By Weekday | All Pages</a:t>
            </a:r>
          </a:p>
        </p:txBody>
      </p:sp>
      <p:graphicFrame>
        <p:nvGraphicFramePr>
          <p:cNvPr id="6" name="Chart Placeholder 5">
            <a:extLst>
              <a:ext uri="{FF2B5EF4-FFF2-40B4-BE49-F238E27FC236}">
                <a16:creationId xmlns:a16="http://schemas.microsoft.com/office/drawing/2014/main" id="{C517176A-03D2-4A73-9E09-BAECEAFA1CDD}"/>
              </a:ext>
            </a:extLst>
          </p:cNvPr>
          <p:cNvGraphicFramePr>
            <a:graphicFrameLocks noGrp="1"/>
          </p:cNvGraphicFramePr>
          <p:nvPr>
            <p:ph type="chart" sz="quarter" idx="13"/>
            <p:extLst>
              <p:ext uri="{D42A27DB-BD31-4B8C-83A1-F6EECF244321}">
                <p14:modId xmlns:p14="http://schemas.microsoft.com/office/powerpoint/2010/main" val="751704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CC7F7-5EBC-44C5-A197-755E882A9292}"/>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4BBA6F63-9E01-4FC1-9A38-FC5E9117A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438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1D63-831A-4298-A551-35C5833B5D1C}"/>
              </a:ext>
            </a:extLst>
          </p:cNvPr>
          <p:cNvSpPr>
            <a:spLocks noGrp="1"/>
          </p:cNvSpPr>
          <p:nvPr>
            <p:ph type="title"/>
          </p:nvPr>
        </p:nvSpPr>
        <p:spPr/>
        <p:txBody>
          <a:bodyPr/>
          <a:lstStyle/>
          <a:p>
            <a:r>
              <a:rPr lang="en-US"/>
              <a:t>Twitter Own Tweets | All Pages</a:t>
            </a:r>
          </a:p>
        </p:txBody>
      </p:sp>
      <p:graphicFrame>
        <p:nvGraphicFramePr>
          <p:cNvPr id="6" name="Chart Placeholder 5">
            <a:extLst>
              <a:ext uri="{FF2B5EF4-FFF2-40B4-BE49-F238E27FC236}">
                <a16:creationId xmlns:a16="http://schemas.microsoft.com/office/drawing/2014/main" id="{9ABC49E1-6B02-4BF6-B4C5-D5CDDF28AAF1}"/>
              </a:ext>
            </a:extLst>
          </p:cNvPr>
          <p:cNvGraphicFramePr>
            <a:graphicFrameLocks noGrp="1"/>
          </p:cNvGraphicFramePr>
          <p:nvPr>
            <p:ph type="chart" sz="quarter" idx="13"/>
            <p:extLst>
              <p:ext uri="{D42A27DB-BD31-4B8C-83A1-F6EECF244321}">
                <p14:modId xmlns:p14="http://schemas.microsoft.com/office/powerpoint/2010/main" val="801413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DB15B-0FCF-4458-A8BD-4A618E7735A7}"/>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48FB7B0-1F8F-4D39-9B09-4D6C56356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914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2394-04B8-4FF6-B14C-EC1857EC3916}"/>
              </a:ext>
            </a:extLst>
          </p:cNvPr>
          <p:cNvSpPr>
            <a:spLocks noGrp="1"/>
          </p:cNvSpPr>
          <p:nvPr>
            <p:ph type="title"/>
          </p:nvPr>
        </p:nvSpPr>
        <p:spPr/>
        <p:txBody>
          <a:bodyPr/>
          <a:lstStyle/>
          <a:p>
            <a:r>
              <a:rPr lang="en-US"/>
              <a:t>Twitter Interaction Rate | All Pages</a:t>
            </a:r>
          </a:p>
        </p:txBody>
      </p:sp>
      <p:graphicFrame>
        <p:nvGraphicFramePr>
          <p:cNvPr id="6" name="Chart Placeholder 5">
            <a:extLst>
              <a:ext uri="{FF2B5EF4-FFF2-40B4-BE49-F238E27FC236}">
                <a16:creationId xmlns:a16="http://schemas.microsoft.com/office/drawing/2014/main" id="{265F3984-E589-4453-B5EC-A289B74484BE}"/>
              </a:ext>
            </a:extLst>
          </p:cNvPr>
          <p:cNvGraphicFramePr>
            <a:graphicFrameLocks noGrp="1"/>
          </p:cNvGraphicFramePr>
          <p:nvPr>
            <p:ph type="chart" sz="quarter" idx="13"/>
            <p:extLst>
              <p:ext uri="{D42A27DB-BD31-4B8C-83A1-F6EECF244321}">
                <p14:modId xmlns:p14="http://schemas.microsoft.com/office/powerpoint/2010/main" val="2650888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F47EF-FAA1-4005-A245-138023711EE0}"/>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2F40D921-5C3B-48EA-8131-11AF70E140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277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F779-E81F-48C3-AE58-BBD7115F9828}"/>
              </a:ext>
            </a:extLst>
          </p:cNvPr>
          <p:cNvSpPr>
            <a:spLocks noGrp="1"/>
          </p:cNvSpPr>
          <p:nvPr>
            <p:ph type="title"/>
          </p:nvPr>
        </p:nvSpPr>
        <p:spPr/>
        <p:txBody>
          <a:bodyPr/>
          <a:lstStyle/>
          <a:p>
            <a:r>
              <a:rPr lang="en-US"/>
              <a:t>Twitter Mentions | All Pages</a:t>
            </a:r>
          </a:p>
        </p:txBody>
      </p:sp>
      <p:graphicFrame>
        <p:nvGraphicFramePr>
          <p:cNvPr id="6" name="Chart Placeholder 5">
            <a:extLst>
              <a:ext uri="{FF2B5EF4-FFF2-40B4-BE49-F238E27FC236}">
                <a16:creationId xmlns:a16="http://schemas.microsoft.com/office/drawing/2014/main" id="{84DDC9C2-C194-4DEF-9554-22245EA3614E}"/>
              </a:ext>
            </a:extLst>
          </p:cNvPr>
          <p:cNvGraphicFramePr>
            <a:graphicFrameLocks noGrp="1"/>
          </p:cNvGraphicFramePr>
          <p:nvPr>
            <p:ph type="chart" sz="quarter" idx="13"/>
            <p:extLst>
              <p:ext uri="{D42A27DB-BD31-4B8C-83A1-F6EECF244321}">
                <p14:modId xmlns:p14="http://schemas.microsoft.com/office/powerpoint/2010/main" val="316244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6B30E-8B34-4960-86D1-FF292EE17FEA}"/>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AA302174-3F74-42F8-8539-0526E7167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447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2F524-ABD3-418E-AB48-7B89712B1783}"/>
              </a:ext>
            </a:extLst>
          </p:cNvPr>
          <p:cNvSpPr>
            <a:spLocks noGrp="1"/>
          </p:cNvSpPr>
          <p:nvPr>
            <p:ph type="title"/>
          </p:nvPr>
        </p:nvSpPr>
        <p:spPr/>
        <p:txBody>
          <a:bodyPr/>
          <a:lstStyle/>
          <a:p>
            <a:r>
              <a:rPr lang="en-US"/>
              <a:t>Twitter Mentions Table | All Pages - 1 of 3</a:t>
            </a:r>
          </a:p>
        </p:txBody>
      </p:sp>
      <p:graphicFrame>
        <p:nvGraphicFramePr>
          <p:cNvPr id="5" name="Table Placeholder 4">
            <a:extLst>
              <a:ext uri="{FF2B5EF4-FFF2-40B4-BE49-F238E27FC236}">
                <a16:creationId xmlns:a16="http://schemas.microsoft.com/office/drawing/2014/main" id="{438611E6-0E78-4D78-9A78-27986EC34E58}"/>
              </a:ext>
            </a:extLst>
          </p:cNvPr>
          <p:cNvGraphicFramePr>
            <a:graphicFrameLocks noGrp="1"/>
          </p:cNvGraphicFramePr>
          <p:nvPr>
            <p:ph type="tbl" sz="quarter" idx="13"/>
            <p:extLst>
              <p:ext uri="{D42A27DB-BD31-4B8C-83A1-F6EECF244321}">
                <p14:modId xmlns:p14="http://schemas.microsoft.com/office/powerpoint/2010/main" val="98659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2893222"/>
                    </a:ext>
                  </a:extLst>
                </a:gridCol>
                <a:gridCol w="1645920">
                  <a:extLst>
                    <a:ext uri="{9D8B030D-6E8A-4147-A177-3AD203B41FA5}">
                      <a16:colId xmlns:a16="http://schemas.microsoft.com/office/drawing/2014/main" val="3807260037"/>
                    </a:ext>
                  </a:extLst>
                </a:gridCol>
                <a:gridCol w="822960">
                  <a:extLst>
                    <a:ext uri="{9D8B030D-6E8A-4147-A177-3AD203B41FA5}">
                      <a16:colId xmlns:a16="http://schemas.microsoft.com/office/drawing/2014/main" val="1485898750"/>
                    </a:ext>
                  </a:extLst>
                </a:gridCol>
                <a:gridCol w="822960">
                  <a:extLst>
                    <a:ext uri="{9D8B030D-6E8A-4147-A177-3AD203B41FA5}">
                      <a16:colId xmlns:a16="http://schemas.microsoft.com/office/drawing/2014/main" val="222404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55685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@JooCarlosPrado6 - 2018-10-15 11:28:52 </a:t>
                      </a:r>
                      <a:r>
                        <a:rPr kumimoji="0" lang="pt-BR" sz="1000" b="0" i="0" u="none" strike="noStrike" kern="1200" cap="none" spc="0" normalizeH="0" baseline="0" noProof="0">
                          <a:ln>
                            <a:noFill/>
                          </a:ln>
                          <a:solidFill>
                            <a:prstClr val="black"/>
                          </a:solidFill>
                          <a:effectLst/>
                          <a:uLnTx/>
                          <a:uFillTx/>
                          <a:latin typeface="+mn-lt"/>
                          <a:ea typeface="+mn-ea"/>
                          <a:cs typeface="+mn-cs"/>
                        </a:rPr>
                        <a:t>
 @ibmbrasil Tamos vivendo. O Mundo totalmente diferente As nossas melhores escolhas fazem todas diferenças. IBM Senp… https://t.co/mn1oMWRF8c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4556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@Serjao_Intruder - 2018-10-14 23:15:14 </a:t>
                      </a:r>
                      <a:r>
                        <a:rPr kumimoji="0" lang="en-US" sz="1000" b="0" i="0" u="none" strike="noStrike" kern="1200" cap="none" spc="0" normalizeH="0" baseline="0" noProof="0">
                          <a:ln>
                            <a:noFill/>
                          </a:ln>
                          <a:solidFill>
                            <a:prstClr val="black"/>
                          </a:solidFill>
                          <a:effectLst/>
                          <a:uLnTx/>
                          <a:uFillTx/>
                          <a:latin typeface="+mn-lt"/>
                          <a:ea typeface="+mn-ea"/>
                          <a:cs typeface="+mn-cs"/>
                        </a:rPr>
                        <a:t>
 @ibmbrasil #ptnao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97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@RedstoneGangAna - 2018-10-13 22:39:38 </a:t>
                      </a:r>
                      <a:r>
                        <a:rPr kumimoji="0" lang="pt-BR" sz="1000" b="0" i="0" u="none" strike="noStrike" kern="1200" cap="none" spc="0" normalizeH="0" baseline="0" noProof="0">
                          <a:ln>
                            <a:noFill/>
                          </a:ln>
                          <a:solidFill>
                            <a:prstClr val="black"/>
                          </a:solidFill>
                          <a:effectLst/>
                          <a:uLnTx/>
                          <a:uFillTx/>
                          <a:latin typeface="+mn-lt"/>
                          <a:ea typeface="+mn-ea"/>
                          <a:cs typeface="+mn-cs"/>
                        </a:rPr>
                        <a:t>
 @ibmbrasil Não sabia que o @watsonalves era uma inteligência artificial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646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@IrynaThayssa - 2018-10-13 19:49:03 </a:t>
                      </a:r>
                      <a:r>
                        <a:rPr kumimoji="0" lang="en-US" sz="1000" b="0" i="0" u="none" strike="noStrike" kern="1200" cap="none" spc="0" normalizeH="0" baseline="0" noProof="0">
                          <a:ln>
                            <a:noFill/>
                          </a:ln>
                          <a:solidFill>
                            <a:prstClr val="black"/>
                          </a:solidFill>
                          <a:effectLst/>
                          <a:uLnTx/>
                          <a:uFillTx/>
                          <a:latin typeface="+mn-lt"/>
                          <a:ea typeface="+mn-ea"/>
                          <a:cs typeface="+mn-cs"/>
                        </a:rPr>
                        <a:t>
 @ibmbrasil @watsonalves olha você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620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@BomCyril - 2018-10-13 15:33:25 </a:t>
                      </a:r>
                      <a:r>
                        <a:rPr kumimoji="0" lang="en-US" sz="1000" b="0" i="0" u="none" strike="noStrike" kern="1200" cap="none" spc="0" normalizeH="0" baseline="0" noProof="0">
                          <a:ln>
                            <a:noFill/>
                          </a:ln>
                          <a:solidFill>
                            <a:prstClr val="black"/>
                          </a:solidFill>
                          <a:effectLst/>
                          <a:uLnTx/>
                          <a:uFillTx/>
                          <a:latin typeface="+mn-lt"/>
                          <a:ea typeface="+mn-ea"/>
                          <a:cs typeface="+mn-cs"/>
                        </a:rPr>
                        <a:t>
 @ibmbrasil #ZemaPresidente2022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422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@antibolsonaroo - 2018-10-13 10:47:39 </a:t>
                      </a:r>
                      <a:r>
                        <a:rPr kumimoji="0" lang="en-US" sz="1000" b="0" i="0" u="none" strike="noStrike" kern="1200" cap="none" spc="0" normalizeH="0" baseline="0" noProof="0">
                          <a:ln>
                            <a:noFill/>
                          </a:ln>
                          <a:solidFill>
                            <a:prstClr val="black"/>
                          </a:solidFill>
                          <a:effectLst/>
                          <a:uLnTx/>
                          <a:uFillTx/>
                          <a:latin typeface="+mn-lt"/>
                          <a:ea typeface="+mn-ea"/>
                          <a:cs typeface="+mn-cs"/>
                        </a:rPr>
                        <a:t>
 @ibmbrasil #HaddadPresidente #Haddad13 #HaddadSim #Vote13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136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@LucianoM29 - 2018-10-12 18:21:34 </a:t>
                      </a:r>
                      <a:r>
                        <a:rPr kumimoji="0" lang="en-US" sz="1000" b="0" i="0" u="none" strike="noStrike" kern="1200" cap="none" spc="0" normalizeH="0" baseline="0" noProof="0">
                          <a:ln>
                            <a:noFill/>
                          </a:ln>
                          <a:solidFill>
                            <a:prstClr val="black"/>
                          </a:solidFill>
                          <a:effectLst/>
                          <a:uLnTx/>
                          <a:uFillTx/>
                          <a:latin typeface="+mn-lt"/>
                          <a:ea typeface="+mn-ea"/>
                          <a:cs typeface="+mn-cs"/>
                        </a:rPr>
                        <a:t>
 @ibmbrasil Cybernet https://t.co/2lY91B6zMf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291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@MariaOdetedaSi1 - 2018-10-12 17:54:43 </a:t>
                      </a:r>
                      <a:r>
                        <a:rPr kumimoji="0" lang="pt-BR" sz="1000" b="0" i="0" u="none" strike="noStrike" kern="1200" cap="none" spc="0" normalizeH="0" baseline="0" noProof="0">
                          <a:ln>
                            <a:noFill/>
                          </a:ln>
                          <a:solidFill>
                            <a:prstClr val="black"/>
                          </a:solidFill>
                          <a:effectLst/>
                          <a:uLnTx/>
                          <a:uFillTx/>
                          <a:latin typeface="+mn-lt"/>
                          <a:ea typeface="+mn-ea"/>
                          <a:cs typeface="+mn-cs"/>
                        </a:rPr>
                        <a:t>
 @ibmbrasil RTV fora com sinal RJ Cabo Frio.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439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@JoaoLuh1 - 2018-10-12 12:46:56 </a:t>
                      </a:r>
                      <a:r>
                        <a:rPr kumimoji="0" lang="pt-BR" sz="1000" b="0" i="0" u="none" strike="noStrike" kern="1200" cap="none" spc="0" normalizeH="0" baseline="0" noProof="0">
                          <a:ln>
                            <a:noFill/>
                          </a:ln>
                          <a:solidFill>
                            <a:prstClr val="black"/>
                          </a:solidFill>
                          <a:effectLst/>
                          <a:uLnTx/>
                          <a:uFillTx/>
                          <a:latin typeface="+mn-lt"/>
                          <a:ea typeface="+mn-ea"/>
                          <a:cs typeface="+mn-cs"/>
                        </a:rPr>
                        <a:t>
 @ibmbrasil meu sonho trabalhar na ibm mas nunca me chamam fico triste com isso.
2 anos mandando currículo.
dá umas… https://t.co/V1cuCoAhx4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3003786"/>
                  </a:ext>
                </a:extLst>
              </a:tr>
            </a:tbl>
          </a:graphicData>
        </a:graphic>
      </p:graphicFrame>
      <p:sp>
        <p:nvSpPr>
          <p:cNvPr id="4" name="Text Placeholder 3">
            <a:extLst>
              <a:ext uri="{FF2B5EF4-FFF2-40B4-BE49-F238E27FC236}">
                <a16:creationId xmlns:a16="http://schemas.microsoft.com/office/drawing/2014/main" id="{EA9CF827-6148-4E29-A264-D03051241DD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878972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41122-1A0D-4740-8842-C27495E63620}"/>
              </a:ext>
            </a:extLst>
          </p:cNvPr>
          <p:cNvSpPr>
            <a:spLocks noGrp="1"/>
          </p:cNvSpPr>
          <p:nvPr>
            <p:ph type="title"/>
          </p:nvPr>
        </p:nvSpPr>
        <p:spPr/>
        <p:txBody>
          <a:bodyPr/>
          <a:lstStyle/>
          <a:p>
            <a:r>
              <a:rPr lang="en-US"/>
              <a:t>Twitter Mentions Table | All Pages - 2 of 3</a:t>
            </a:r>
          </a:p>
        </p:txBody>
      </p:sp>
      <p:graphicFrame>
        <p:nvGraphicFramePr>
          <p:cNvPr id="5" name="Table Placeholder 4">
            <a:extLst>
              <a:ext uri="{FF2B5EF4-FFF2-40B4-BE49-F238E27FC236}">
                <a16:creationId xmlns:a16="http://schemas.microsoft.com/office/drawing/2014/main" id="{D2D55029-87A9-439A-893C-3570B46EA2FB}"/>
              </a:ext>
            </a:extLst>
          </p:cNvPr>
          <p:cNvGraphicFramePr>
            <a:graphicFrameLocks noGrp="1"/>
          </p:cNvGraphicFramePr>
          <p:nvPr>
            <p:ph type="tbl" sz="quarter" idx="13"/>
            <p:extLst>
              <p:ext uri="{D42A27DB-BD31-4B8C-83A1-F6EECF244321}">
                <p14:modId xmlns:p14="http://schemas.microsoft.com/office/powerpoint/2010/main" val="414445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5503364"/>
                    </a:ext>
                  </a:extLst>
                </a:gridCol>
                <a:gridCol w="1645920">
                  <a:extLst>
                    <a:ext uri="{9D8B030D-6E8A-4147-A177-3AD203B41FA5}">
                      <a16:colId xmlns:a16="http://schemas.microsoft.com/office/drawing/2014/main" val="3573697949"/>
                    </a:ext>
                  </a:extLst>
                </a:gridCol>
                <a:gridCol w="822960">
                  <a:extLst>
                    <a:ext uri="{9D8B030D-6E8A-4147-A177-3AD203B41FA5}">
                      <a16:colId xmlns:a16="http://schemas.microsoft.com/office/drawing/2014/main" val="1256943762"/>
                    </a:ext>
                  </a:extLst>
                </a:gridCol>
                <a:gridCol w="822960">
                  <a:extLst>
                    <a:ext uri="{9D8B030D-6E8A-4147-A177-3AD203B41FA5}">
                      <a16:colId xmlns:a16="http://schemas.microsoft.com/office/drawing/2014/main" val="302747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6334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@JusticaGovBR - 2018-10-11 16:18:41 </a:t>
                      </a:r>
                      <a:r>
                        <a:rPr kumimoji="0" lang="pt-BR" sz="1000" b="0" i="0" u="none" strike="noStrike" kern="1200" cap="none" spc="0" normalizeH="0" baseline="0" noProof="0">
                          <a:ln>
                            <a:noFill/>
                          </a:ln>
                          <a:solidFill>
                            <a:prstClr val="black"/>
                          </a:solidFill>
                          <a:effectLst/>
                          <a:uLnTx/>
                          <a:uFillTx/>
                          <a:latin typeface="+mn-lt"/>
                          <a:ea typeface="+mn-ea"/>
                          <a:cs typeface="+mn-cs"/>
                        </a:rPr>
                        <a:t>
 O Enfrentamento ao Tráfico de Pessoas tem mais aliados. Veja a matéria sobre o evento promovido pela @ibmbrasil, o… https://t.co/eFcdF26rgI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8061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@victorshinya - 2018-10-11 15:30:26 </a:t>
                      </a:r>
                      <a:r>
                        <a:rPr kumimoji="0" lang="pt-BR" sz="1000" b="0" i="0" u="none" strike="noStrike" kern="1200" cap="none" spc="0" normalizeH="0" baseline="0" noProof="0">
                          <a:ln>
                            <a:noFill/>
                          </a:ln>
                          <a:solidFill>
                            <a:prstClr val="black"/>
                          </a:solidFill>
                          <a:effectLst/>
                          <a:uLnTx/>
                          <a:uFillTx/>
                          <a:latin typeface="+mn-lt"/>
                          <a:ea typeface="+mn-ea"/>
                          <a:cs typeface="+mn-cs"/>
                        </a:rPr>
                        <a:t>
 E assim foi o maior evento da @IBMBrasil: o #IBMCloudDiscovery! Dois dias de evento cheio de conteúdo! Foi um imens… https://t.co/pGFteash2i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710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@cleusab - 2018-10-11 13:44:10 </a:t>
                      </a:r>
                      <a:r>
                        <a:rPr kumimoji="0" lang="en-US" sz="1000" b="0" i="0" u="none" strike="noStrike" kern="1200" cap="none" spc="0" normalizeH="0" baseline="0" noProof="0">
                          <a:ln>
                            <a:noFill/>
                          </a:ln>
                          <a:solidFill>
                            <a:prstClr val="black"/>
                          </a:solidFill>
                          <a:effectLst/>
                          <a:uLnTx/>
                          <a:uFillTx/>
                          <a:latin typeface="+mn-lt"/>
                          <a:ea typeface="+mn-ea"/>
                          <a:cs typeface="+mn-cs"/>
                        </a:rPr>
                        <a:t>
 @JusticaGovBR @ibmbrasil @UNODC @unodcprt https://t.co/i7Zy3gs2fU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846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@marcelogfx - 2018-10-11 12:13:17 </a:t>
                      </a:r>
                      <a:r>
                        <a:rPr kumimoji="0" lang="pt-BR" sz="1000" b="0" i="0" u="none" strike="noStrike" kern="1200" cap="none" spc="0" normalizeH="0" baseline="0" noProof="0">
                          <a:ln>
                            <a:noFill/>
                          </a:ln>
                          <a:solidFill>
                            <a:prstClr val="black"/>
                          </a:solidFill>
                          <a:effectLst/>
                          <a:uLnTx/>
                          <a:uFillTx/>
                          <a:latin typeface="+mn-lt"/>
                          <a:ea typeface="+mn-ea"/>
                          <a:cs typeface="+mn-cs"/>
                        </a:rPr>
                        <a:t>
 Uma luta importante e que foi um dos principais desafios promovidos por @ibmbrasil @glo_act @ONUDC durante o… https://t.co/3YRuLIM07s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4355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@aarafa__ - 2018-10-11 09:02:34 </a:t>
                      </a:r>
                      <a:r>
                        <a:rPr kumimoji="0" lang="en-US" sz="1000" b="0" i="0" u="none" strike="noStrike" kern="1200" cap="none" spc="0" normalizeH="0" baseline="0" noProof="0">
                          <a:ln>
                            <a:noFill/>
                          </a:ln>
                          <a:solidFill>
                            <a:prstClr val="black"/>
                          </a:solidFill>
                          <a:effectLst/>
                          <a:uLnTx/>
                          <a:uFillTx/>
                          <a:latin typeface="+mn-lt"/>
                          <a:ea typeface="+mn-ea"/>
                          <a:cs typeface="+mn-cs"/>
                        </a:rPr>
                        <a:t>
 I'm at @IBMBrasil in Hortolândia, SP https://t.co/2KWW31Fnf6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248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@fala2m - 2018-10-11 07:26:32 </a:t>
                      </a:r>
                      <a:r>
                        <a:rPr kumimoji="0" lang="en-US" sz="1000" b="0" i="0" u="none" strike="noStrike" kern="1200" cap="none" spc="0" normalizeH="0" baseline="0" noProof="0">
                          <a:ln>
                            <a:noFill/>
                          </a:ln>
                          <a:solidFill>
                            <a:prstClr val="black"/>
                          </a:solidFill>
                          <a:effectLst/>
                          <a:uLnTx/>
                          <a:uFillTx/>
                          <a:latin typeface="+mn-lt"/>
                          <a:ea typeface="+mn-ea"/>
                          <a:cs typeface="+mn-cs"/>
                        </a:rPr>
                        <a:t>
 @claramartinscr @ibmbrasil ta ficando maluca?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454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@claramartinscr - 2018-10-11 07:18:35 </a:t>
                      </a:r>
                      <a:r>
                        <a:rPr kumimoji="0" lang="en-US" sz="1000" b="0" i="0" u="none" strike="noStrike" kern="1200" cap="none" spc="0" normalizeH="0" baseline="0" noProof="0">
                          <a:ln>
                            <a:noFill/>
                          </a:ln>
                          <a:solidFill>
                            <a:prstClr val="black"/>
                          </a:solidFill>
                          <a:effectLst/>
                          <a:uLnTx/>
                          <a:uFillTx/>
                          <a:latin typeface="+mn-lt"/>
                          <a:ea typeface="+mn-ea"/>
                          <a:cs typeface="+mn-cs"/>
                        </a:rPr>
                        <a:t>
 @ibmbrasil @fala2m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690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@fernandolordao1 - 2018-10-10 21:57:51 </a:t>
                      </a:r>
                      <a:r>
                        <a:rPr kumimoji="0" lang="en-US" sz="1000" b="0" i="0" u="none" strike="noStrike" kern="1200" cap="none" spc="0" normalizeH="0" baseline="0" noProof="0">
                          <a:ln>
                            <a:noFill/>
                          </a:ln>
                          <a:solidFill>
                            <a:prstClr val="black"/>
                          </a:solidFill>
                          <a:effectLst/>
                          <a:uLnTx/>
                          <a:uFillTx/>
                          <a:latin typeface="+mn-lt"/>
                          <a:ea typeface="+mn-ea"/>
                          <a:cs typeface="+mn-cs"/>
                        </a:rPr>
                        <a:t>
 Tonight Legends of Z took place at IFPB Campus João Pessoa.
@IFPBoficial @ibmbrasil #LegendsofZ #masterthemainframe https://t.co/KyTt4DPcTH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33227956"/>
                  </a:ext>
                </a:extLst>
              </a:tr>
            </a:tbl>
          </a:graphicData>
        </a:graphic>
      </p:graphicFrame>
      <p:sp>
        <p:nvSpPr>
          <p:cNvPr id="4" name="Text Placeholder 3">
            <a:extLst>
              <a:ext uri="{FF2B5EF4-FFF2-40B4-BE49-F238E27FC236}">
                <a16:creationId xmlns:a16="http://schemas.microsoft.com/office/drawing/2014/main" id="{0548C3CA-012A-40FF-B439-06ABE9E04471}"/>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867901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D388-721A-4CD4-9CDA-3A76053CBFBA}"/>
              </a:ext>
            </a:extLst>
          </p:cNvPr>
          <p:cNvSpPr>
            <a:spLocks noGrp="1"/>
          </p:cNvSpPr>
          <p:nvPr>
            <p:ph type="title"/>
          </p:nvPr>
        </p:nvSpPr>
        <p:spPr/>
        <p:txBody>
          <a:bodyPr/>
          <a:lstStyle/>
          <a:p>
            <a:r>
              <a:rPr lang="en-US"/>
              <a:t>Twitter Mentions Table | All Pages - 3 of 3</a:t>
            </a:r>
          </a:p>
        </p:txBody>
      </p:sp>
      <p:graphicFrame>
        <p:nvGraphicFramePr>
          <p:cNvPr id="5" name="Table Placeholder 4">
            <a:extLst>
              <a:ext uri="{FF2B5EF4-FFF2-40B4-BE49-F238E27FC236}">
                <a16:creationId xmlns:a16="http://schemas.microsoft.com/office/drawing/2014/main" id="{BC852DCC-D8EF-487C-B388-837F18DAB8CD}"/>
              </a:ext>
            </a:extLst>
          </p:cNvPr>
          <p:cNvGraphicFramePr>
            <a:graphicFrameLocks noGrp="1"/>
          </p:cNvGraphicFramePr>
          <p:nvPr>
            <p:ph type="tbl" sz="quarter" idx="13"/>
            <p:extLst>
              <p:ext uri="{D42A27DB-BD31-4B8C-83A1-F6EECF244321}">
                <p14:modId xmlns:p14="http://schemas.microsoft.com/office/powerpoint/2010/main" val="103469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14169482"/>
                    </a:ext>
                  </a:extLst>
                </a:gridCol>
                <a:gridCol w="1645920">
                  <a:extLst>
                    <a:ext uri="{9D8B030D-6E8A-4147-A177-3AD203B41FA5}">
                      <a16:colId xmlns:a16="http://schemas.microsoft.com/office/drawing/2014/main" val="460335474"/>
                    </a:ext>
                  </a:extLst>
                </a:gridCol>
                <a:gridCol w="822960">
                  <a:extLst>
                    <a:ext uri="{9D8B030D-6E8A-4147-A177-3AD203B41FA5}">
                      <a16:colId xmlns:a16="http://schemas.microsoft.com/office/drawing/2014/main" val="3573164130"/>
                    </a:ext>
                  </a:extLst>
                </a:gridCol>
                <a:gridCol w="822960">
                  <a:extLst>
                    <a:ext uri="{9D8B030D-6E8A-4147-A177-3AD203B41FA5}">
                      <a16:colId xmlns:a16="http://schemas.microsoft.com/office/drawing/2014/main" val="353153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8012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@rachgod - 2018-10-10 16:46:15 </a:t>
                      </a:r>
                      <a:r>
                        <a:rPr kumimoji="0" lang="en-US" sz="1000" b="0" i="0" u="none" strike="noStrike" kern="1200" cap="none" spc="0" normalizeH="0" baseline="0" noProof="0">
                          <a:ln>
                            <a:noFill/>
                          </a:ln>
                          <a:solidFill>
                            <a:prstClr val="black"/>
                          </a:solidFill>
                          <a:effectLst/>
                          <a:uLnTx/>
                          <a:uFillTx/>
                          <a:latin typeface="+mn-lt"/>
                          <a:ea typeface="+mn-ea"/>
                          <a:cs typeface="+mn-cs"/>
                        </a:rPr>
                        <a:t>
 @glo_act @JusticaGovBR @ibmbrasil @citizenIBM @UNODC @unodcprt @europeaid @BlueHeartHT I like how #BlueHeart can be… https://t.co/9oPhgZ5ZFS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163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@Brayo_fsc - 2018-10-10 16:40:26 </a:t>
                      </a:r>
                      <a:r>
                        <a:rPr kumimoji="0" lang="pt-BR" sz="1000" b="0" i="0" u="none" strike="noStrike" kern="1200" cap="none" spc="0" normalizeH="0" baseline="0" noProof="0">
                          <a:ln>
                            <a:noFill/>
                          </a:ln>
                          <a:solidFill>
                            <a:prstClr val="black"/>
                          </a:solidFill>
                          <a:effectLst/>
                          <a:uLnTx/>
                          <a:uFillTx/>
                          <a:latin typeface="+mn-lt"/>
                          <a:ea typeface="+mn-ea"/>
                          <a:cs typeface="+mn-cs"/>
                        </a:rPr>
                        <a:t>
 @ibmbrasil Não entendeu a referência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078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@motoboy_milgrau - 2018-10-10 10:38:14 </a:t>
                      </a:r>
                      <a:r>
                        <a:rPr kumimoji="0" lang="pt-BR" sz="1000" b="0" i="0" u="none" strike="noStrike" kern="1200" cap="none" spc="0" normalizeH="0" baseline="0" noProof="0">
                          <a:ln>
                            <a:noFill/>
                          </a:ln>
                          <a:solidFill>
                            <a:prstClr val="black"/>
                          </a:solidFill>
                          <a:effectLst/>
                          <a:uLnTx/>
                          <a:uFillTx/>
                          <a:latin typeface="+mn-lt"/>
                          <a:ea typeface="+mn-ea"/>
                          <a:cs typeface="+mn-cs"/>
                        </a:rPr>
                        <a:t>
 @ibmbrasil O nome da empresa parece sobrenome de gringo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511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@cdemetrio_ - 2018-10-10 09:54:41 </a:t>
                      </a:r>
                      <a:r>
                        <a:rPr kumimoji="0" lang="pt-BR" sz="1000" b="0" i="0" u="none" strike="noStrike" kern="1200" cap="none" spc="0" normalizeH="0" baseline="0" noProof="0">
                          <a:ln>
                            <a:noFill/>
                          </a:ln>
                          <a:solidFill>
                            <a:prstClr val="black"/>
                          </a:solidFill>
                          <a:effectLst/>
                          <a:uLnTx/>
                          <a:uFillTx/>
                          <a:latin typeface="+mn-lt"/>
                          <a:ea typeface="+mn-ea"/>
                          <a:cs typeface="+mn-cs"/>
                        </a:rPr>
                        <a:t>
 https://t.co/sDjSHlIWE7 Veja como a @IBMbrasil está transformando o atendimento de #ServiceDesk da @BRF_Brasil, uma… https://t.co/tOqGRZssZg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4260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@aarafa__ - 2018-10-10 08:48:45 </a:t>
                      </a:r>
                      <a:r>
                        <a:rPr kumimoji="0" lang="en-US" sz="1000" b="0" i="0" u="none" strike="noStrike" kern="1200" cap="none" spc="0" normalizeH="0" baseline="0" noProof="0">
                          <a:ln>
                            <a:noFill/>
                          </a:ln>
                          <a:solidFill>
                            <a:prstClr val="black"/>
                          </a:solidFill>
                          <a:effectLst/>
                          <a:uLnTx/>
                          <a:uFillTx/>
                          <a:latin typeface="+mn-lt"/>
                          <a:ea typeface="+mn-ea"/>
                          <a:cs typeface="+mn-cs"/>
                        </a:rPr>
                        <a:t>
 I'm at @IBMBrasil in Hortolândia, SP https://t.co/8bKlQ08m9I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477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@Dias08812464 - 2018-10-09 21:31:00 </a:t>
                      </a:r>
                      <a:r>
                        <a:rPr kumimoji="0" lang="pt-BR" sz="1000" b="0" i="0" u="none" strike="noStrike" kern="1200" cap="none" spc="0" normalizeH="0" baseline="0" noProof="0">
                          <a:ln>
                            <a:noFill/>
                          </a:ln>
                          <a:solidFill>
                            <a:prstClr val="black"/>
                          </a:solidFill>
                          <a:effectLst/>
                          <a:uLnTx/>
                          <a:uFillTx/>
                          <a:latin typeface="+mn-lt"/>
                          <a:ea typeface="+mn-ea"/>
                          <a:cs typeface="+mn-cs"/>
                        </a:rPr>
                        <a:t>
 @ibmbrasil São sempre esses nomes ingleses , nunca tem uma i.a chama Cleber , ou Reinaldo . huhshuhaaadshu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723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@naturalstarwolf - 2018-10-09 19:39:35 </a:t>
                      </a:r>
                      <a:r>
                        <a:rPr kumimoji="0" lang="en-US" sz="1000" b="0" i="0" u="none" strike="noStrike" kern="1200" cap="none" spc="0" normalizeH="0" baseline="0" noProof="0">
                          <a:ln>
                            <a:noFill/>
                          </a:ln>
                          <a:solidFill>
                            <a:prstClr val="black"/>
                          </a:solidFill>
                          <a:effectLst/>
                          <a:uLnTx/>
                          <a:uFillTx/>
                          <a:latin typeface="+mn-lt"/>
                          <a:ea typeface="+mn-ea"/>
                          <a:cs typeface="+mn-cs"/>
                        </a:rPr>
                        <a:t>
 @mrfelipenoronha @ibmbrasil @jovemnerd @azaghal eu mesma discretissima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889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@TheEnemyBR - 2018-10-09 18:00:51 </a:t>
                      </a:r>
                      <a:r>
                        <a:rPr kumimoji="0" lang="pt-BR" sz="1000" b="0" i="0" u="none" strike="noStrike" kern="1200" cap="none" spc="0" normalizeH="0" baseline="0" noProof="0">
                          <a:ln>
                            <a:noFill/>
                          </a:ln>
                          <a:solidFill>
                            <a:prstClr val="black"/>
                          </a:solidFill>
                          <a:effectLst/>
                          <a:uLnTx/>
                          <a:uFillTx/>
                          <a:latin typeface="+mn-lt"/>
                          <a:ea typeface="+mn-ea"/>
                          <a:cs typeface="+mn-cs"/>
                        </a:rPr>
                        <a:t>
 Vitória merecida! Depois de 30 horas de hackathon, a @ibmbrasil anunciou os três times vencedores da… https://t.co/f8Yoqx951D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75544976"/>
                  </a:ext>
                </a:extLst>
              </a:tr>
            </a:tbl>
          </a:graphicData>
        </a:graphic>
      </p:graphicFrame>
      <p:sp>
        <p:nvSpPr>
          <p:cNvPr id="4" name="Text Placeholder 3">
            <a:extLst>
              <a:ext uri="{FF2B5EF4-FFF2-40B4-BE49-F238E27FC236}">
                <a16:creationId xmlns:a16="http://schemas.microsoft.com/office/drawing/2014/main" id="{892F44CC-336D-4B90-BF98-D680074116A6}"/>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856988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18462-5C2A-4CD5-933D-84412E164A61}"/>
              </a:ext>
            </a:extLst>
          </p:cNvPr>
          <p:cNvSpPr>
            <a:spLocks noGrp="1"/>
          </p:cNvSpPr>
          <p:nvPr>
            <p:ph type="title"/>
          </p:nvPr>
        </p:nvSpPr>
        <p:spPr/>
        <p:txBody>
          <a:bodyPr/>
          <a:lstStyle/>
          <a:p>
            <a:r>
              <a:rPr lang="en-US"/>
              <a:t>Twitter Total Interactions | All Pages</a:t>
            </a:r>
          </a:p>
        </p:txBody>
      </p:sp>
      <p:graphicFrame>
        <p:nvGraphicFramePr>
          <p:cNvPr id="6" name="Chart Placeholder 5">
            <a:extLst>
              <a:ext uri="{FF2B5EF4-FFF2-40B4-BE49-F238E27FC236}">
                <a16:creationId xmlns:a16="http://schemas.microsoft.com/office/drawing/2014/main" id="{9AC4612A-4D3B-4885-A6E4-2AE132D6828B}"/>
              </a:ext>
            </a:extLst>
          </p:cNvPr>
          <p:cNvGraphicFramePr>
            <a:graphicFrameLocks noGrp="1"/>
          </p:cNvGraphicFramePr>
          <p:nvPr>
            <p:ph type="chart" sz="quarter" idx="13"/>
            <p:extLst>
              <p:ext uri="{D42A27DB-BD31-4B8C-83A1-F6EECF244321}">
                <p14:modId xmlns:p14="http://schemas.microsoft.com/office/powerpoint/2010/main" val="1865034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A8761-235C-4057-85D1-5CB5806BCA3D}"/>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069F6446-907C-424C-955A-E10D64E23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941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9A3E7-093C-4E3C-8409-B05F5B56699F}"/>
              </a:ext>
            </a:extLst>
          </p:cNvPr>
          <p:cNvSpPr>
            <a:spLocks noGrp="1"/>
          </p:cNvSpPr>
          <p:nvPr>
            <p:ph type="title"/>
          </p:nvPr>
        </p:nvSpPr>
        <p:spPr/>
        <p:txBody>
          <a:bodyPr/>
          <a:lstStyle/>
          <a:p>
            <a:r>
              <a:rPr lang="en-US"/>
              <a:t>Twitter Interaction Rate By Weekday | All Pages</a:t>
            </a:r>
          </a:p>
        </p:txBody>
      </p:sp>
      <p:graphicFrame>
        <p:nvGraphicFramePr>
          <p:cNvPr id="6" name="Chart Placeholder 5">
            <a:extLst>
              <a:ext uri="{FF2B5EF4-FFF2-40B4-BE49-F238E27FC236}">
                <a16:creationId xmlns:a16="http://schemas.microsoft.com/office/drawing/2014/main" id="{0962C59A-5DF7-4F06-BDCC-B95473EB63A6}"/>
              </a:ext>
            </a:extLst>
          </p:cNvPr>
          <p:cNvGraphicFramePr>
            <a:graphicFrameLocks noGrp="1"/>
          </p:cNvGraphicFramePr>
          <p:nvPr>
            <p:ph type="chart" sz="quarter" idx="13"/>
            <p:extLst>
              <p:ext uri="{D42A27DB-BD31-4B8C-83A1-F6EECF244321}">
                <p14:modId xmlns:p14="http://schemas.microsoft.com/office/powerpoint/2010/main" val="239985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A28CA5-31DC-4311-B1D8-12DAAB5145B1}"/>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05D73B6-A66B-468D-B04D-A443C555B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901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74BB-AF8C-4352-B1DE-35EB11E10BF2}"/>
              </a:ext>
            </a:extLst>
          </p:cNvPr>
          <p:cNvSpPr>
            <a:spLocks noGrp="1"/>
          </p:cNvSpPr>
          <p:nvPr>
            <p:ph type="title"/>
          </p:nvPr>
        </p:nvSpPr>
        <p:spPr/>
        <p:txBody>
          <a:bodyPr/>
          <a:lstStyle/>
          <a:p>
            <a:r>
              <a:rPr lang="en-US"/>
              <a:t>LinkedIn Updates Table | All Pages - 1 of 5</a:t>
            </a:r>
          </a:p>
        </p:txBody>
      </p:sp>
      <p:graphicFrame>
        <p:nvGraphicFramePr>
          <p:cNvPr id="5" name="Table Placeholder 4">
            <a:extLst>
              <a:ext uri="{FF2B5EF4-FFF2-40B4-BE49-F238E27FC236}">
                <a16:creationId xmlns:a16="http://schemas.microsoft.com/office/drawing/2014/main" id="{919FB183-768F-4677-ABC1-6DBD05E33F80}"/>
              </a:ext>
            </a:extLst>
          </p:cNvPr>
          <p:cNvGraphicFramePr>
            <a:graphicFrameLocks noGrp="1"/>
          </p:cNvGraphicFramePr>
          <p:nvPr>
            <p:ph type="tbl" sz="quarter" idx="13"/>
            <p:extLst>
              <p:ext uri="{D42A27DB-BD31-4B8C-83A1-F6EECF244321}">
                <p14:modId xmlns:p14="http://schemas.microsoft.com/office/powerpoint/2010/main" val="197851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47907011"/>
                    </a:ext>
                  </a:extLst>
                </a:gridCol>
                <a:gridCol w="987552">
                  <a:extLst>
                    <a:ext uri="{9D8B030D-6E8A-4147-A177-3AD203B41FA5}">
                      <a16:colId xmlns:a16="http://schemas.microsoft.com/office/drawing/2014/main" val="2142763835"/>
                    </a:ext>
                  </a:extLst>
                </a:gridCol>
                <a:gridCol w="987552">
                  <a:extLst>
                    <a:ext uri="{9D8B030D-6E8A-4147-A177-3AD203B41FA5}">
                      <a16:colId xmlns:a16="http://schemas.microsoft.com/office/drawing/2014/main" val="973609906"/>
                    </a:ext>
                  </a:extLst>
                </a:gridCol>
                <a:gridCol w="987552">
                  <a:extLst>
                    <a:ext uri="{9D8B030D-6E8A-4147-A177-3AD203B41FA5}">
                      <a16:colId xmlns:a16="http://schemas.microsoft.com/office/drawing/2014/main" val="846760337"/>
                    </a:ext>
                  </a:extLst>
                </a:gridCol>
                <a:gridCol w="987552">
                  <a:extLst>
                    <a:ext uri="{9D8B030D-6E8A-4147-A177-3AD203B41FA5}">
                      <a16:colId xmlns:a16="http://schemas.microsoft.com/office/drawing/2014/main" val="338327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399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10:30:24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your own personalized virtual TJBot? Don’t miss the chance and head to #IBMatGITEX for the amazing experience. #GITEX2018 
https://ibm.biz/BdYVaE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703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06:45:39 </a:t>
                      </a:r>
                      <a:r>
                        <a:rPr kumimoji="0" lang="en-US" sz="1000" b="0" i="0" u="none" strike="noStrike" kern="1200" cap="none" spc="0" normalizeH="0" baseline="0" noProof="0">
                          <a:ln>
                            <a:noFill/>
                          </a:ln>
                          <a:solidFill>
                            <a:prstClr val="black"/>
                          </a:solidFill>
                          <a:effectLst/>
                          <a:uLnTx/>
                          <a:uFillTx/>
                          <a:latin typeface="+mn-lt"/>
                          <a:ea typeface="+mn-ea"/>
                          <a:cs typeface="+mn-cs"/>
                        </a:rPr>
                        <a:t>
  Want to track your trade in a fun way using Blockchain? Join us at #IBMatGITEX and be amazed #GITEX2018.
https://ibm.biz/BdYVaE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122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06:05:35 </a:t>
                      </a:r>
                      <a:r>
                        <a:rPr kumimoji="0" lang="en-US" sz="1000" b="0" i="0" u="none" strike="noStrike" kern="1200" cap="none" spc="0" normalizeH="0" baseline="0" noProof="0">
                          <a:ln>
                            <a:noFill/>
                          </a:ln>
                          <a:solidFill>
                            <a:prstClr val="black"/>
                          </a:solidFill>
                          <a:effectLst/>
                          <a:uLnTx/>
                          <a:uFillTx/>
                          <a:latin typeface="+mn-lt"/>
                          <a:ea typeface="+mn-ea"/>
                          <a:cs typeface="+mn-cs"/>
                        </a:rPr>
                        <a:t>
  Meet the IBM Power Systems server family for evolving workload and IT environments.
https://ibm.co/2zL5NCw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424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18:16:00 </a:t>
                      </a:r>
                      <a:r>
                        <a:rPr kumimoji="0" lang="en-US" sz="1000" b="0" i="0" u="none" strike="noStrike" kern="1200" cap="none" spc="0" normalizeH="0" baseline="0" noProof="0">
                          <a:ln>
                            <a:noFill/>
                          </a:ln>
                          <a:solidFill>
                            <a:prstClr val="black"/>
                          </a:solidFill>
                          <a:effectLst/>
                          <a:uLnTx/>
                          <a:uFillTx/>
                          <a:latin typeface="+mn-lt"/>
                          <a:ea typeface="+mn-ea"/>
                          <a:cs typeface="+mn-cs"/>
                        </a:rPr>
                        <a:t>
  CEO- and board-level alignment are crucial to successful risk management. Our 2018 CEO and Board Risk Management Survey, “Illuminating a path forward on strategic risk,” explores how priorities are aligning to strategy. #Csuite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7079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17:31:40 </a:t>
                      </a:r>
                      <a:r>
                        <a:rPr kumimoji="0" lang="en-US" sz="1000" b="0" i="0" u="none" strike="noStrike" kern="1200" cap="none" spc="0" normalizeH="0" baseline="0" noProof="0">
                          <a:ln>
                            <a:noFill/>
                          </a:ln>
                          <a:solidFill>
                            <a:prstClr val="black"/>
                          </a:solidFill>
                          <a:effectLst/>
                          <a:uLnTx/>
                          <a:uFillTx/>
                          <a:latin typeface="+mn-lt"/>
                          <a:ea typeface="+mn-ea"/>
                          <a:cs typeface="+mn-cs"/>
                        </a:rPr>
                        <a:t>
  Physicians remain skeptical that EHRs can help them do their jobs. Our survey uncovers pain points that need to be addressed.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2726029"/>
                  </a:ext>
                </a:extLst>
              </a:tr>
            </a:tbl>
          </a:graphicData>
        </a:graphic>
      </p:graphicFrame>
      <p:sp>
        <p:nvSpPr>
          <p:cNvPr id="4" name="Text Placeholder 3">
            <a:extLst>
              <a:ext uri="{FF2B5EF4-FFF2-40B4-BE49-F238E27FC236}">
                <a16:creationId xmlns:a16="http://schemas.microsoft.com/office/drawing/2014/main" id="{55A18D9A-1CB9-4C5E-B10D-59E812DFEAF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822069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B29AB-55AC-45AD-913F-0CE43D27CA5E}"/>
              </a:ext>
            </a:extLst>
          </p:cNvPr>
          <p:cNvSpPr>
            <a:spLocks noGrp="1"/>
          </p:cNvSpPr>
          <p:nvPr>
            <p:ph type="title"/>
          </p:nvPr>
        </p:nvSpPr>
        <p:spPr/>
        <p:txBody>
          <a:bodyPr/>
          <a:lstStyle/>
          <a:p>
            <a:r>
              <a:rPr lang="en-US"/>
              <a:t>LinkedIn Updates Table | All Pages - 2 of 5</a:t>
            </a:r>
          </a:p>
        </p:txBody>
      </p:sp>
      <p:graphicFrame>
        <p:nvGraphicFramePr>
          <p:cNvPr id="5" name="Table Placeholder 4">
            <a:extLst>
              <a:ext uri="{FF2B5EF4-FFF2-40B4-BE49-F238E27FC236}">
                <a16:creationId xmlns:a16="http://schemas.microsoft.com/office/drawing/2014/main" id="{FC7CC547-A2C9-4712-9F20-5688D0B2A512}"/>
              </a:ext>
            </a:extLst>
          </p:cNvPr>
          <p:cNvGraphicFramePr>
            <a:graphicFrameLocks noGrp="1"/>
          </p:cNvGraphicFramePr>
          <p:nvPr>
            <p:ph type="tbl" sz="quarter" idx="13"/>
            <p:extLst>
              <p:ext uri="{D42A27DB-BD31-4B8C-83A1-F6EECF244321}">
                <p14:modId xmlns:p14="http://schemas.microsoft.com/office/powerpoint/2010/main" val="91509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43045741"/>
                    </a:ext>
                  </a:extLst>
                </a:gridCol>
                <a:gridCol w="987552">
                  <a:extLst>
                    <a:ext uri="{9D8B030D-6E8A-4147-A177-3AD203B41FA5}">
                      <a16:colId xmlns:a16="http://schemas.microsoft.com/office/drawing/2014/main" val="2958551472"/>
                    </a:ext>
                  </a:extLst>
                </a:gridCol>
                <a:gridCol w="987552">
                  <a:extLst>
                    <a:ext uri="{9D8B030D-6E8A-4147-A177-3AD203B41FA5}">
                      <a16:colId xmlns:a16="http://schemas.microsoft.com/office/drawing/2014/main" val="1587061258"/>
                    </a:ext>
                  </a:extLst>
                </a:gridCol>
                <a:gridCol w="987552">
                  <a:extLst>
                    <a:ext uri="{9D8B030D-6E8A-4147-A177-3AD203B41FA5}">
                      <a16:colId xmlns:a16="http://schemas.microsoft.com/office/drawing/2014/main" val="918170405"/>
                    </a:ext>
                  </a:extLst>
                </a:gridCol>
                <a:gridCol w="987552">
                  <a:extLst>
                    <a:ext uri="{9D8B030D-6E8A-4147-A177-3AD203B41FA5}">
                      <a16:colId xmlns:a16="http://schemas.microsoft.com/office/drawing/2014/main" val="96922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607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16:29:03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6762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16:27:59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188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16:27:14 </a:t>
                      </a:r>
                      <a:r>
                        <a:rPr kumimoji="0" lang="en-US" sz="1000" b="0" i="0" u="none" strike="noStrike" kern="1200" cap="none" spc="0" normalizeH="0" baseline="0" noProof="0">
                          <a:ln>
                            <a:noFill/>
                          </a:ln>
                          <a:solidFill>
                            <a:prstClr val="black"/>
                          </a:solidFill>
                          <a:effectLst/>
                          <a:uLnTx/>
                          <a:uFillTx/>
                          <a:latin typeface="+mn-lt"/>
                          <a:ea typeface="+mn-ea"/>
                          <a:cs typeface="+mn-cs"/>
                        </a:rPr>
                        <a:t>
  We want to hear from YOU! Share your perspectives on the top HR and talent trends shaping the social enterprise.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94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16:26:04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2211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16:25:18 </a:t>
                      </a:r>
                      <a:r>
                        <a:rPr kumimoji="0" lang="en-US" sz="1000" b="0" i="0" u="none" strike="noStrike" kern="1200" cap="none" spc="0" normalizeH="0" baseline="0" noProof="0">
                          <a:ln>
                            <a:noFill/>
                          </a:ln>
                          <a:solidFill>
                            <a:prstClr val="black"/>
                          </a:solidFill>
                          <a:effectLst/>
                          <a:uLnTx/>
                          <a:uFillTx/>
                          <a:latin typeface="+mn-lt"/>
                          <a:ea typeface="+mn-ea"/>
                          <a:cs typeface="+mn-cs"/>
                        </a:rPr>
                        <a:t>
  Which HR and talent trends will shape the social enterprise in 2019? Participate in our Global Human Capital Trends survey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8653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14:55:00 </a:t>
                      </a:r>
                      <a:r>
                        <a:rPr kumimoji="0" lang="en-US" sz="1000" b="0" i="0" u="none" strike="noStrike" kern="1200" cap="none" spc="0" normalizeH="0" baseline="0" noProof="0">
                          <a:ln>
                            <a:noFill/>
                          </a:ln>
                          <a:solidFill>
                            <a:prstClr val="black"/>
                          </a:solidFill>
                          <a:effectLst/>
                          <a:uLnTx/>
                          <a:uFillTx/>
                          <a:latin typeface="+mn-lt"/>
                          <a:ea typeface="+mn-ea"/>
                          <a:cs typeface="+mn-cs"/>
                        </a:rPr>
                        <a:t>
  Volunteering has a positive impact on job performance and workers are looking for these types of opportunities from their employers. Learn how transformative volunteering can affect your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3930432"/>
                  </a:ext>
                </a:extLst>
              </a:tr>
            </a:tbl>
          </a:graphicData>
        </a:graphic>
      </p:graphicFrame>
      <p:sp>
        <p:nvSpPr>
          <p:cNvPr id="4" name="Text Placeholder 3">
            <a:extLst>
              <a:ext uri="{FF2B5EF4-FFF2-40B4-BE49-F238E27FC236}">
                <a16:creationId xmlns:a16="http://schemas.microsoft.com/office/drawing/2014/main" id="{CC8ACBBB-C864-4D46-8185-0DB15B2E750A}"/>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295394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16C5-2E0F-4C90-BBE2-70AF4296DA18}"/>
              </a:ext>
            </a:extLst>
          </p:cNvPr>
          <p:cNvSpPr>
            <a:spLocks noGrp="1"/>
          </p:cNvSpPr>
          <p:nvPr>
            <p:ph type="title"/>
          </p:nvPr>
        </p:nvSpPr>
        <p:spPr/>
        <p:txBody>
          <a:bodyPr/>
          <a:lstStyle/>
          <a:p>
            <a:r>
              <a:rPr lang="en-US"/>
              <a:t>LinkedIn Updates Table | All Pages - 3 of 5</a:t>
            </a:r>
          </a:p>
        </p:txBody>
      </p:sp>
      <p:graphicFrame>
        <p:nvGraphicFramePr>
          <p:cNvPr id="5" name="Table Placeholder 4">
            <a:extLst>
              <a:ext uri="{FF2B5EF4-FFF2-40B4-BE49-F238E27FC236}">
                <a16:creationId xmlns:a16="http://schemas.microsoft.com/office/drawing/2014/main" id="{F7987D0E-2B6B-42F6-ADBC-1395FA331331}"/>
              </a:ext>
            </a:extLst>
          </p:cNvPr>
          <p:cNvGraphicFramePr>
            <a:graphicFrameLocks noGrp="1"/>
          </p:cNvGraphicFramePr>
          <p:nvPr>
            <p:ph type="tbl" sz="quarter" idx="13"/>
            <p:extLst>
              <p:ext uri="{D42A27DB-BD31-4B8C-83A1-F6EECF244321}">
                <p14:modId xmlns:p14="http://schemas.microsoft.com/office/powerpoint/2010/main" val="294750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91417704"/>
                    </a:ext>
                  </a:extLst>
                </a:gridCol>
                <a:gridCol w="987552">
                  <a:extLst>
                    <a:ext uri="{9D8B030D-6E8A-4147-A177-3AD203B41FA5}">
                      <a16:colId xmlns:a16="http://schemas.microsoft.com/office/drawing/2014/main" val="1058185323"/>
                    </a:ext>
                  </a:extLst>
                </a:gridCol>
                <a:gridCol w="987552">
                  <a:extLst>
                    <a:ext uri="{9D8B030D-6E8A-4147-A177-3AD203B41FA5}">
                      <a16:colId xmlns:a16="http://schemas.microsoft.com/office/drawing/2014/main" val="3948868157"/>
                    </a:ext>
                  </a:extLst>
                </a:gridCol>
                <a:gridCol w="987552">
                  <a:extLst>
                    <a:ext uri="{9D8B030D-6E8A-4147-A177-3AD203B41FA5}">
                      <a16:colId xmlns:a16="http://schemas.microsoft.com/office/drawing/2014/main" val="419324064"/>
                    </a:ext>
                  </a:extLst>
                </a:gridCol>
                <a:gridCol w="987552">
                  <a:extLst>
                    <a:ext uri="{9D8B030D-6E8A-4147-A177-3AD203B41FA5}">
                      <a16:colId xmlns:a16="http://schemas.microsoft.com/office/drawing/2014/main" val="1605310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464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11:45:00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best manage your franchisee relationship?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6700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09:35:00 </a:t>
                      </a:r>
                      <a:r>
                        <a:rPr kumimoji="0" lang="en-US" sz="1000" b="0" i="0" u="none" strike="noStrike" kern="1200" cap="none" spc="0" normalizeH="0" baseline="0" noProof="0">
                          <a:ln>
                            <a:noFill/>
                          </a:ln>
                          <a:solidFill>
                            <a:prstClr val="black"/>
                          </a:solidFill>
                          <a:effectLst/>
                          <a:uLnTx/>
                          <a:uFillTx/>
                          <a:latin typeface="+mn-lt"/>
                          <a:ea typeface="+mn-ea"/>
                          <a:cs typeface="+mn-cs"/>
                        </a:rPr>
                        <a:t>
  Our latest Industry 4.0 report explores 'The supply chain paradox,' and what digital organizations can do to resolve it and bolster the role of the Chief Supply Chain Officer (CSCO). #Industry40 https://deloi.tt/2A2qKZQ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9542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23:50:00 </a:t>
                      </a:r>
                      <a:r>
                        <a:rPr kumimoji="0" lang="en-US" sz="1000" b="0" i="0" u="none" strike="noStrike" kern="1200" cap="none" spc="0" normalizeH="0" baseline="0" noProof="0">
                          <a:ln>
                            <a:noFill/>
                          </a:ln>
                          <a:solidFill>
                            <a:prstClr val="black"/>
                          </a:solidFill>
                          <a:effectLst/>
                          <a:uLnTx/>
                          <a:uFillTx/>
                          <a:latin typeface="+mn-lt"/>
                          <a:ea typeface="+mn-ea"/>
                          <a:cs typeface="+mn-cs"/>
                        </a:rPr>
                        <a:t>
  At Deloitte, we aim to make a difference and do our part to better our communities. #DeloitteCareers https://deloi.tt/2ND1ZHa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5753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16:03:00 </a:t>
                      </a:r>
                      <a:r>
                        <a:rPr kumimoji="0" lang="en-US" sz="1000" b="0" i="0" u="none" strike="noStrike" kern="1200" cap="none" spc="0" normalizeH="0" baseline="0" noProof="0">
                          <a:ln>
                            <a:noFill/>
                          </a:ln>
                          <a:solidFill>
                            <a:prstClr val="black"/>
                          </a:solidFill>
                          <a:effectLst/>
                          <a:uLnTx/>
                          <a:uFillTx/>
                          <a:latin typeface="+mn-lt"/>
                          <a:ea typeface="+mn-ea"/>
                          <a:cs typeface="+mn-cs"/>
                        </a:rPr>
                        <a:t>
  Not just another webcast! Register today for an interactive virtual event featuring authors of the latest book on Business Chemistry. #leadership #teamwork #businesschemistry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858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14:50:40 </a:t>
                      </a:r>
                      <a:r>
                        <a:rPr kumimoji="0" lang="en-US" sz="1000" b="0" i="0" u="none" strike="noStrike" kern="1200" cap="none" spc="0" normalizeH="0" baseline="0" noProof="0">
                          <a:ln>
                            <a:noFill/>
                          </a:ln>
                          <a:solidFill>
                            <a:prstClr val="black"/>
                          </a:solidFill>
                          <a:effectLst/>
                          <a:uLnTx/>
                          <a:uFillTx/>
                          <a:latin typeface="+mn-lt"/>
                          <a:ea typeface="+mn-ea"/>
                          <a:cs typeface="+mn-cs"/>
                        </a:rPr>
                        <a:t>
  The time to migrate to #MultiCloud is now. Explore our best practices and talk to our experts to build a plan that fits your business: http://bit.ly/2CbXZLK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520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14:32:14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compete in the #MultiCloud world? Take action today and leverage our #BestPractices to get ahead: http://bit.ly/2CbXZLK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273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14:17:32 </a:t>
                      </a:r>
                      <a:r>
                        <a:rPr kumimoji="0" lang="en-US" sz="1000" b="0" i="0" u="none" strike="noStrike" kern="1200" cap="none" spc="0" normalizeH="0" baseline="0" noProof="0">
                          <a:ln>
                            <a:noFill/>
                          </a:ln>
                          <a:solidFill>
                            <a:prstClr val="black"/>
                          </a:solidFill>
                          <a:effectLst/>
                          <a:uLnTx/>
                          <a:uFillTx/>
                          <a:latin typeface="+mn-lt"/>
                          <a:ea typeface="+mn-ea"/>
                          <a:cs typeface="+mn-cs"/>
                        </a:rPr>
                        <a:t>
  Discover how through our expanded relationship with Equus we will transform global talent mobility management. https://deloi.tt/2OTYd0P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23711654"/>
                  </a:ext>
                </a:extLst>
              </a:tr>
            </a:tbl>
          </a:graphicData>
        </a:graphic>
      </p:graphicFrame>
      <p:sp>
        <p:nvSpPr>
          <p:cNvPr id="4" name="Text Placeholder 3">
            <a:extLst>
              <a:ext uri="{FF2B5EF4-FFF2-40B4-BE49-F238E27FC236}">
                <a16:creationId xmlns:a16="http://schemas.microsoft.com/office/drawing/2014/main" id="{CAFA1943-B9F9-4AA6-84E8-324475A61914}"/>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311449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699F-0D18-41DA-B3C9-357D16867BF3}"/>
              </a:ext>
            </a:extLst>
          </p:cNvPr>
          <p:cNvSpPr>
            <a:spLocks noGrp="1"/>
          </p:cNvSpPr>
          <p:nvPr>
            <p:ph type="title"/>
          </p:nvPr>
        </p:nvSpPr>
        <p:spPr/>
        <p:txBody>
          <a:bodyPr/>
          <a:lstStyle/>
          <a:p>
            <a:r>
              <a:rPr lang="en-US"/>
              <a:t>LinkedIn Updates Table | All Pages - 4 of 5</a:t>
            </a:r>
          </a:p>
        </p:txBody>
      </p:sp>
      <p:graphicFrame>
        <p:nvGraphicFramePr>
          <p:cNvPr id="5" name="Table Placeholder 4">
            <a:extLst>
              <a:ext uri="{FF2B5EF4-FFF2-40B4-BE49-F238E27FC236}">
                <a16:creationId xmlns:a16="http://schemas.microsoft.com/office/drawing/2014/main" id="{0EAEE61B-C4C9-4C0A-92D8-271FCD86F8CE}"/>
              </a:ext>
            </a:extLst>
          </p:cNvPr>
          <p:cNvGraphicFramePr>
            <a:graphicFrameLocks noGrp="1"/>
          </p:cNvGraphicFramePr>
          <p:nvPr>
            <p:ph type="tbl" sz="quarter" idx="13"/>
            <p:extLst>
              <p:ext uri="{D42A27DB-BD31-4B8C-83A1-F6EECF244321}">
                <p14:modId xmlns:p14="http://schemas.microsoft.com/office/powerpoint/2010/main" val="199900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2280220"/>
                    </a:ext>
                  </a:extLst>
                </a:gridCol>
                <a:gridCol w="987552">
                  <a:extLst>
                    <a:ext uri="{9D8B030D-6E8A-4147-A177-3AD203B41FA5}">
                      <a16:colId xmlns:a16="http://schemas.microsoft.com/office/drawing/2014/main" val="1395597103"/>
                    </a:ext>
                  </a:extLst>
                </a:gridCol>
                <a:gridCol w="987552">
                  <a:extLst>
                    <a:ext uri="{9D8B030D-6E8A-4147-A177-3AD203B41FA5}">
                      <a16:colId xmlns:a16="http://schemas.microsoft.com/office/drawing/2014/main" val="3594352168"/>
                    </a:ext>
                  </a:extLst>
                </a:gridCol>
                <a:gridCol w="987552">
                  <a:extLst>
                    <a:ext uri="{9D8B030D-6E8A-4147-A177-3AD203B41FA5}">
                      <a16:colId xmlns:a16="http://schemas.microsoft.com/office/drawing/2014/main" val="4203736555"/>
                    </a:ext>
                  </a:extLst>
                </a:gridCol>
                <a:gridCol w="987552">
                  <a:extLst>
                    <a:ext uri="{9D8B030D-6E8A-4147-A177-3AD203B41FA5}">
                      <a16:colId xmlns:a16="http://schemas.microsoft.com/office/drawing/2014/main" val="244870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81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12:19:01 </a:t>
                      </a:r>
                      <a:r>
                        <a:rPr kumimoji="0" lang="en-US" sz="1000" b="0" i="0" u="none" strike="noStrike" kern="1200" cap="none" spc="0" normalizeH="0" baseline="0" noProof="0">
                          <a:ln>
                            <a:noFill/>
                          </a:ln>
                          <a:solidFill>
                            <a:prstClr val="black"/>
                          </a:solidFill>
                          <a:effectLst/>
                          <a:uLnTx/>
                          <a:uFillTx/>
                          <a:latin typeface="+mn-lt"/>
                          <a:ea typeface="+mn-ea"/>
                          <a:cs typeface="+mn-cs"/>
                        </a:rPr>
                        <a:t>
  Interview with Ginni Rometty — Vibrancy and energy thrive at the intersection of business &amp; technology http://bit.ly/2PvLWg7 #IBM #Cloud #AI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650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12:00:01 </a:t>
                      </a:r>
                      <a:r>
                        <a:rPr kumimoji="0" lang="en-US" sz="1000" b="0" i="0" u="none" strike="noStrike" kern="1200" cap="none" spc="0" normalizeH="0" baseline="0" noProof="0">
                          <a:ln>
                            <a:noFill/>
                          </a:ln>
                          <a:solidFill>
                            <a:prstClr val="black"/>
                          </a:solidFill>
                          <a:effectLst/>
                          <a:uLnTx/>
                          <a:uFillTx/>
                          <a:latin typeface="+mn-lt"/>
                          <a:ea typeface="+mn-ea"/>
                          <a:cs typeface="+mn-cs"/>
                        </a:rPr>
                        <a:t>
  Co se učí finanční organizace od Digital Reinvention? Zjišťovali jsme od více než 500 CFO.
#Iweekendstudy #IBVstudy #finance #DigitalReinvention #banking https://lnkd.in/gZqJqPc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292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12:00:01 </a:t>
                      </a:r>
                      <a:r>
                        <a:rPr kumimoji="0" lang="en-US" sz="1000" b="0" i="0" u="none" strike="noStrike" kern="1200" cap="none" spc="0" normalizeH="0" baseline="0" noProof="0">
                          <a:ln>
                            <a:noFill/>
                          </a:ln>
                          <a:solidFill>
                            <a:prstClr val="black"/>
                          </a:solidFill>
                          <a:effectLst/>
                          <a:uLnTx/>
                          <a:uFillTx/>
                          <a:latin typeface="+mn-lt"/>
                          <a:ea typeface="+mn-ea"/>
                          <a:cs typeface="+mn-cs"/>
                        </a:rPr>
                        <a:t>
  Čo sa učia finančné organizácie od Digital Reinvention? Zisťovali sme od viac ako 500 CFO.
#Iweekendstudy #IBVstudy #finance #DigitalReinvention https://lnkd.in/gZqJqPc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275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11:09:09 </a:t>
                      </a:r>
                      <a:r>
                        <a:rPr kumimoji="0" lang="en-US" sz="1000" b="0" i="0" u="none" strike="noStrike" kern="1200" cap="none" spc="0" normalizeH="0" baseline="0" noProof="0">
                          <a:ln>
                            <a:noFill/>
                          </a:ln>
                          <a:solidFill>
                            <a:prstClr val="black"/>
                          </a:solidFill>
                          <a:effectLst/>
                          <a:uLnTx/>
                          <a:uFillTx/>
                          <a:latin typeface="+mn-lt"/>
                          <a:ea typeface="+mn-ea"/>
                          <a:cs typeface="+mn-cs"/>
                        </a:rPr>
                        <a:t>
  Who’s ready for Lisbon? 🙋We’ll be at Web Summit and Corporate Innovation Summit again this year and we’d love to connect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94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IBM - 2018-10-12 10:42:37 </a:t>
                      </a:r>
                      <a:r>
                        <a:rPr kumimoji="0" lang="fr-FR" sz="1000" b="0" i="0" u="none" strike="noStrike" kern="1200" cap="none" spc="0" normalizeH="0" baseline="0" noProof="0">
                          <a:ln>
                            <a:noFill/>
                          </a:ln>
                          <a:solidFill>
                            <a:prstClr val="black"/>
                          </a:solidFill>
                          <a:effectLst/>
                          <a:uLnTx/>
                          <a:uFillTx/>
                          <a:latin typeface="+mn-lt"/>
                          <a:ea typeface="+mn-ea"/>
                          <a:cs typeface="+mn-cs"/>
                        </a:rPr>
                        <a:t>
  Découvrez dix bonnes raisons d’exécuter les charges de travail VMware sur IBM Cloud. Lire le Blog : http://ibm.biz/BdYARv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180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IBM - 2018-10-12 10:22:03 </a:t>
                      </a:r>
                      <a:r>
                        <a:rPr kumimoji="0" lang="de-DE" sz="1000" b="0" i="0" u="none" strike="noStrike" kern="1200" cap="none" spc="0" normalizeH="0" baseline="0" noProof="0">
                          <a:ln>
                            <a:noFill/>
                          </a:ln>
                          <a:solidFill>
                            <a:prstClr val="black"/>
                          </a:solidFill>
                          <a:effectLst/>
                          <a:uLnTx/>
                          <a:uFillTx/>
                          <a:latin typeface="+mn-lt"/>
                          <a:ea typeface="+mn-ea"/>
                          <a:cs typeface="+mn-cs"/>
                        </a:rPr>
                        <a:t>
  Wie wird Ihr #Leasing Geschäft von den neuen Leasing Standards nach IFRS 16 beeinflusst? Sehen Sie sich das Webinar an: http://ibm.biz/BdYKd8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9937470"/>
                  </a:ext>
                </a:extLst>
              </a:tr>
            </a:tbl>
          </a:graphicData>
        </a:graphic>
      </p:graphicFrame>
      <p:sp>
        <p:nvSpPr>
          <p:cNvPr id="4" name="Text Placeholder 3">
            <a:extLst>
              <a:ext uri="{FF2B5EF4-FFF2-40B4-BE49-F238E27FC236}">
                <a16:creationId xmlns:a16="http://schemas.microsoft.com/office/drawing/2014/main" id="{5ECCBCA4-9AF3-44AF-BCB4-0B479D250EE0}"/>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609228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13B49-F7F6-4DCC-B707-96C1388068CF}"/>
              </a:ext>
            </a:extLst>
          </p:cNvPr>
          <p:cNvSpPr>
            <a:spLocks noGrp="1"/>
          </p:cNvSpPr>
          <p:nvPr>
            <p:ph type="title"/>
          </p:nvPr>
        </p:nvSpPr>
        <p:spPr/>
        <p:txBody>
          <a:bodyPr/>
          <a:lstStyle/>
          <a:p>
            <a:r>
              <a:rPr lang="en-US"/>
              <a:t>LinkedIn Updates Table | All Pages - 5 of 5</a:t>
            </a:r>
          </a:p>
        </p:txBody>
      </p:sp>
      <p:graphicFrame>
        <p:nvGraphicFramePr>
          <p:cNvPr id="5" name="Table Placeholder 4">
            <a:extLst>
              <a:ext uri="{FF2B5EF4-FFF2-40B4-BE49-F238E27FC236}">
                <a16:creationId xmlns:a16="http://schemas.microsoft.com/office/drawing/2014/main" id="{85C2DFA4-EFA1-44DA-873C-03703510FAE3}"/>
              </a:ext>
            </a:extLst>
          </p:cNvPr>
          <p:cNvGraphicFramePr>
            <a:graphicFrameLocks noGrp="1"/>
          </p:cNvGraphicFramePr>
          <p:nvPr>
            <p:ph type="tbl" sz="quarter" idx="13"/>
            <p:extLst>
              <p:ext uri="{D42A27DB-BD31-4B8C-83A1-F6EECF244321}">
                <p14:modId xmlns:p14="http://schemas.microsoft.com/office/powerpoint/2010/main" val="333070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7200097"/>
                    </a:ext>
                  </a:extLst>
                </a:gridCol>
                <a:gridCol w="987552">
                  <a:extLst>
                    <a:ext uri="{9D8B030D-6E8A-4147-A177-3AD203B41FA5}">
                      <a16:colId xmlns:a16="http://schemas.microsoft.com/office/drawing/2014/main" val="3487706275"/>
                    </a:ext>
                  </a:extLst>
                </a:gridCol>
                <a:gridCol w="987552">
                  <a:extLst>
                    <a:ext uri="{9D8B030D-6E8A-4147-A177-3AD203B41FA5}">
                      <a16:colId xmlns:a16="http://schemas.microsoft.com/office/drawing/2014/main" val="3016231205"/>
                    </a:ext>
                  </a:extLst>
                </a:gridCol>
                <a:gridCol w="987552">
                  <a:extLst>
                    <a:ext uri="{9D8B030D-6E8A-4147-A177-3AD203B41FA5}">
                      <a16:colId xmlns:a16="http://schemas.microsoft.com/office/drawing/2014/main" val="1955916151"/>
                    </a:ext>
                  </a:extLst>
                </a:gridCol>
                <a:gridCol w="987552">
                  <a:extLst>
                    <a:ext uri="{9D8B030D-6E8A-4147-A177-3AD203B41FA5}">
                      <a16:colId xmlns:a16="http://schemas.microsoft.com/office/drawing/2014/main" val="375418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859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IBM - 2018-10-12 10:19:01 </a:t>
                      </a:r>
                      <a:r>
                        <a:rPr kumimoji="0" lang="de-DE" sz="1000" b="0" i="0" u="none" strike="noStrike" kern="1200" cap="none" spc="0" normalizeH="0" baseline="0" noProof="0">
                          <a:ln>
                            <a:noFill/>
                          </a:ln>
                          <a:solidFill>
                            <a:prstClr val="black"/>
                          </a:solidFill>
                          <a:effectLst/>
                          <a:uLnTx/>
                          <a:uFillTx/>
                          <a:latin typeface="+mn-lt"/>
                          <a:ea typeface="+mn-ea"/>
                          <a:cs typeface="+mn-cs"/>
                        </a:rPr>
                        <a:t>
  Die Datenflut, effiziente Arbeitsabläufe und gesetzliche Auflagen stellen den Öffentlichen Sektor vor große Herausforderungen. https://lnkd.in/dNk-4vp]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78753019"/>
                  </a:ext>
                </a:extLst>
              </a:tr>
            </a:tbl>
          </a:graphicData>
        </a:graphic>
      </p:graphicFrame>
      <p:sp>
        <p:nvSpPr>
          <p:cNvPr id="4" name="Text Placeholder 3">
            <a:extLst>
              <a:ext uri="{FF2B5EF4-FFF2-40B4-BE49-F238E27FC236}">
                <a16:creationId xmlns:a16="http://schemas.microsoft.com/office/drawing/2014/main" id="{842D4C9B-115F-43EA-865D-F00FD4677EB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236359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4F6E-3A45-4733-B93B-46FD3955C455}"/>
              </a:ext>
            </a:extLst>
          </p:cNvPr>
          <p:cNvSpPr>
            <a:spLocks noGrp="1"/>
          </p:cNvSpPr>
          <p:nvPr>
            <p:ph type="title"/>
          </p:nvPr>
        </p:nvSpPr>
        <p:spPr/>
        <p:txBody>
          <a:bodyPr/>
          <a:lstStyle/>
          <a:p>
            <a:r>
              <a:rPr lang="en-US"/>
              <a:t>LinkedIn Interaction Rate | All Pages</a:t>
            </a:r>
          </a:p>
        </p:txBody>
      </p:sp>
      <p:graphicFrame>
        <p:nvGraphicFramePr>
          <p:cNvPr id="6" name="Chart Placeholder 5">
            <a:extLst>
              <a:ext uri="{FF2B5EF4-FFF2-40B4-BE49-F238E27FC236}">
                <a16:creationId xmlns:a16="http://schemas.microsoft.com/office/drawing/2014/main" id="{0661305B-8983-4466-94CA-B3FE4B7F4644}"/>
              </a:ext>
            </a:extLst>
          </p:cNvPr>
          <p:cNvGraphicFramePr>
            <a:graphicFrameLocks noGrp="1"/>
          </p:cNvGraphicFramePr>
          <p:nvPr>
            <p:ph type="chart" sz="quarter" idx="13"/>
            <p:extLst>
              <p:ext uri="{D42A27DB-BD31-4B8C-83A1-F6EECF244321}">
                <p14:modId xmlns:p14="http://schemas.microsoft.com/office/powerpoint/2010/main" val="4071674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4C132-B51C-4A9A-9010-D3398CA64944}"/>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1C416E96-F3D2-4621-938C-7DF81F342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695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5FF1-8309-4FB2-91E7-5854086210AD}"/>
              </a:ext>
            </a:extLst>
          </p:cNvPr>
          <p:cNvSpPr>
            <a:spLocks noGrp="1"/>
          </p:cNvSpPr>
          <p:nvPr>
            <p:ph type="title"/>
          </p:nvPr>
        </p:nvSpPr>
        <p:spPr/>
        <p:txBody>
          <a:bodyPr/>
          <a:lstStyle/>
          <a:p>
            <a:r>
              <a:rPr lang="en-US"/>
              <a:t>LinkedIn Average Interactions Per Update | All Pages</a:t>
            </a:r>
          </a:p>
        </p:txBody>
      </p:sp>
      <p:graphicFrame>
        <p:nvGraphicFramePr>
          <p:cNvPr id="6" name="Chart Placeholder 5">
            <a:extLst>
              <a:ext uri="{FF2B5EF4-FFF2-40B4-BE49-F238E27FC236}">
                <a16:creationId xmlns:a16="http://schemas.microsoft.com/office/drawing/2014/main" id="{DB64D628-6188-443A-BCAA-E5BECA9F4B34}"/>
              </a:ext>
            </a:extLst>
          </p:cNvPr>
          <p:cNvGraphicFramePr>
            <a:graphicFrameLocks noGrp="1"/>
          </p:cNvGraphicFramePr>
          <p:nvPr>
            <p:ph type="chart" sz="quarter" idx="13"/>
            <p:extLst>
              <p:ext uri="{D42A27DB-BD31-4B8C-83A1-F6EECF244321}">
                <p14:modId xmlns:p14="http://schemas.microsoft.com/office/powerpoint/2010/main" val="2634604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60F4E-DB16-41B7-A261-E1ECF11E73E0}"/>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216CCE78-0960-4A31-8B21-B0362826F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167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2363</Words>
  <Application>Microsoft Office PowerPoint</Application>
  <PresentationFormat>On-screen Show (4:3)</PresentationFormat>
  <Paragraphs>1148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Redes - Carol</vt:lpstr>
      <vt:lpstr>Facebook Own Posts Table  | All Pages - 1 of 19</vt:lpstr>
      <vt:lpstr>Facebook Own Posts Table  | All Pages - 2 of 19</vt:lpstr>
      <vt:lpstr>Facebook Own Posts Table  | All Pages - 3 of 19</vt:lpstr>
      <vt:lpstr>Facebook Own Posts Table  | All Pages - 4 of 19</vt:lpstr>
      <vt:lpstr>Facebook Own Posts Table  | All Pages - 5 of 19</vt:lpstr>
      <vt:lpstr>Facebook Own Posts Table  | All Pages - 6 of 19</vt:lpstr>
      <vt:lpstr>Facebook Own Posts Table  | All Pages - 7 of 19</vt:lpstr>
      <vt:lpstr>Facebook Own Posts Table  | All Pages - 8 of 19</vt:lpstr>
      <vt:lpstr>Facebook Own Posts Table  | All Pages - 9 of 19</vt:lpstr>
      <vt:lpstr>Facebook Own Posts Table  | All Pages - 10 of 19</vt:lpstr>
      <vt:lpstr>Facebook Own Posts Table  | All Pages - 11 of 19</vt:lpstr>
      <vt:lpstr>Facebook Own Posts Table  | All Pages - 12 of 19</vt:lpstr>
      <vt:lpstr>Facebook Own Posts Table  | All Pages - 13 of 19</vt:lpstr>
      <vt:lpstr>Facebook Own Posts Table  | All Pages - 14 of 19</vt:lpstr>
      <vt:lpstr>Facebook Own Posts Table  | All Pages - 15 of 19</vt:lpstr>
      <vt:lpstr>Facebook Own Posts Table  | All Pages - 16 of 19</vt:lpstr>
      <vt:lpstr>Facebook Own Posts Table  | All Pages - 17 of 19</vt:lpstr>
      <vt:lpstr>Facebook Own Posts Table  | All Pages - 18 of 19</vt:lpstr>
      <vt:lpstr>Facebook Own Posts Table  | All Pages - 19 of 19</vt:lpstr>
      <vt:lpstr>Facebook Own Posts | All Pages</vt:lpstr>
      <vt:lpstr>Facebook Interaction Rate By Post Type | All Pages</vt:lpstr>
      <vt:lpstr>Facebook Key Metrics Radar | All Pages</vt:lpstr>
      <vt:lpstr>Facebook Interaction Rate | All Pages</vt:lpstr>
      <vt:lpstr>Facebook Interaction Rate By Hour | All Pages</vt:lpstr>
      <vt:lpstr>Facebook Interaction Rate By Weekday | All Pages</vt:lpstr>
      <vt:lpstr>Twitter Own Tweets | All Pages</vt:lpstr>
      <vt:lpstr>Twitter Interaction Rate | All Pages</vt:lpstr>
      <vt:lpstr>Twitter Mentions | All Pages</vt:lpstr>
      <vt:lpstr>Twitter Mentions Table | All Pages - 1 of 3</vt:lpstr>
      <vt:lpstr>Twitter Mentions Table | All Pages - 2 of 3</vt:lpstr>
      <vt:lpstr>Twitter Mentions Table | All Pages - 3 of 3</vt:lpstr>
      <vt:lpstr>Twitter Total Interactions | All Pages</vt:lpstr>
      <vt:lpstr>Twitter Interaction Rate By Weekday | All Pages</vt:lpstr>
      <vt:lpstr>LinkedIn Updates Table | All Pages - 1 of 5</vt:lpstr>
      <vt:lpstr>LinkedIn Updates Table | All Pages - 2 of 5</vt:lpstr>
      <vt:lpstr>LinkedIn Updates Table | All Pages - 3 of 5</vt:lpstr>
      <vt:lpstr>LinkedIn Updates Table | All Pages - 4 of 5</vt:lpstr>
      <vt:lpstr>LinkedIn Updates Table | All Pages - 5 of 5</vt:lpstr>
      <vt:lpstr>LinkedIn Interaction Rate | All Pages</vt:lpstr>
      <vt:lpstr>LinkedIn Average Interactions Per Update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 - Carol</dc:title>
  <dc:creator>Administrator</dc:creator>
  <cp:lastModifiedBy>Administrator</cp:lastModifiedBy>
  <cp:revision>1</cp:revision>
  <dcterms:created xsi:type="dcterms:W3CDTF">2018-10-15T17:18:05Z</dcterms:created>
  <dcterms:modified xsi:type="dcterms:W3CDTF">2018-10-15T17:20:34Z</dcterms:modified>
</cp:coreProperties>
</file>