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8"/>
  </p:notesMasterIdLst>
  <p:handoutMasterIdLst>
    <p:handoutMasterId r:id="rId29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5143500" type="screen16x9"/>
  <p:notesSz cx="6797675" cy="9928225"/>
  <p:custDataLst>
    <p:tags r:id="rId30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E672A6-C9FE-4A80-9000-6795B9DF4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40846C3-F38C-4EC8-824F-A7E5017F3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0779114"/>
              </p:ext>
            </p:extLst>
          </p:nvPr>
        </p:nvGraphicFramePr>
        <p:xfrm>
          <a:off x="457200" y="1101725"/>
          <a:ext cx="7735824" cy="13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000280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309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5643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981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696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776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217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7502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227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7182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404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8374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41369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10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- 2025-09-02 03:39:33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Grünen-Politiker polarisiert: Über ein Drittel der Deutschen wünschen sich Robert Habeck zurück n-tv.de/politik/Uber-e…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107813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https://twitter.com/19232587/status/1962691834989380030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62136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B415297-8C77-4781-83AF-4AC0F167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73E5C1-0304-40E6-A896-9A9DFB7C2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2540196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6706D4-EE0D-4812-9D69-388EF224F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3AFAD66-AAFE-40B5-BBD2-063461EC83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9820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27480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770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1957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35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635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13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8017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2221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349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509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297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794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4437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4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- 2025-09-02 14:08:34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RTL/ntv-Trendbarometer: Grüne fallen bei den Wählern auf Platz fünf zurück n-tv.de/mediathek/vide… pic.x.com/ox4KzTXZw3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https://twitter.com/19232587/status/1962850134141841432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2973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C42B652-DF4F-4AAA-A2CD-54C30AA23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- 2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90D14-153A-4EBE-98E1-48FE57A5B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2031830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9D6DB32-D423-4276-B375-8E4EEF7B8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2420F55-4437-4F20-AFEB-15447957BA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00305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288479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114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263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219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6743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2744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5851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707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36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15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577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75080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2267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10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- 2025-09-03 18:22:08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Meeresströmung könnte versiegen: Europas Winter drohen nach 2100 eisig zu werden n-tv.de/wissen/Europas…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https://twitter.com/19232587/status/1963276332361805878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73152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0C60CFE-5B75-4564-A342-3BA383AD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- 3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2F271-730E-4F6C-836F-48C301D39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3953014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F42854-018A-4423-A35C-CD1C245EA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60E4471-AB50-4876-9403-B6A85DE66B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938403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916229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887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73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545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064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0542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922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2238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831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024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8165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6819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2006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37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- 2025-09-07 10:07:34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Großer Vorsprung in Umfrage: AfD strebt absolute Mehrheit in Sachsen-Anhalt an n-tv.de/politik/AfD-st…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https://twitter.com/19232587/status/1964601423917961643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3824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7D612A2-0EEC-46DF-BA6F-3B41F0DCD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- 4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5BF72-0E97-4E33-ACB8-33F69E76B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26980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719D75-4709-4E28-A323-FFA8B47FD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6F34A46-DEF9-4468-BBFC-B7BD0EACD9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3559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524921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08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4908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598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180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49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174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49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573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843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934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0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8665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32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- 2025-09-02 00:30:34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Vormarsch bis an die Donau?: Experten: Lagekarte zeigt wohl Putins weitere Eroberungspläne n-tv.de/politik/Expert…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https://twitter.com/19232587/status/1962644277999345915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2763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6B7C638-7AA5-4440-91AE-BA84BE35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- 5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B4914-3D91-42D4-BE00-0D8F69ACC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421570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9DF85E-20B9-4114-A9A7-5B6FEF0DC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4C163D1-FD9D-45D7-A98A-3B9B219330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70999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842571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384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515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905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019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2581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663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383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50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91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776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1244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7186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67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- 2025-09-02 02:18:33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"Ausschweifender Lebenswandel": FDP-Politiker hinterzieht fast 38 Millionen Euro Steuern n-tv.de/panorama/FDP-P…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https://twitter.com/19232587/status/1962671453213729090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32912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64C31D9-17E4-426D-8B0C-0D0BD88DC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- 6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B0FF53-B30A-4AE3-9D9C-9B9E13C1E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1511019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35103A-6F62-486B-BC4D-A7BD7E3FF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9D1F81A-6772-43E9-9824-E59732992A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93780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693591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397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164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959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608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833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892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6026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574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55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4497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5578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9152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3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- 2025-09-06 01:45:33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Um Haushaltslücke zu schließen: Juso-Chef will den "sehr Reichen" ans Geld n-tv.de/politik/Juso-C…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26501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https://twitter.com/19232587/status/1964112699119587507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56508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6C13AAF-99C1-4BBD-90F2-27C18BB81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- 7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3A422F-16BD-4C6A-8D7C-A32FCC239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1876082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64DEE2-907B-4087-A2DE-25E9666F3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4DF7B1E-BF55-4336-B2C9-83D1B6931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20517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65479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929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295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559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752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5456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444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129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380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8231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681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7263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7018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7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- 2025-09-01 08:18:33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Mehr Arbeit, weniger Ansprüche: Söder ruft nach "harten Reformen" im Sozialbereich n-tv.de/politik/Soeder…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https://twitter.com/19232587/status/1962399661928706431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5323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F1C825C-78A2-433C-9C09-DBB0627A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- 8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E8EC1F-CF51-4A07-981E-77B8639B4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1871970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440C13E-24E9-493B-B81E-21D92CFB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5C204EB-372C-47BE-A3C9-6E6C0DFDC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41041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557185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190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605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789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6009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6890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891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4611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23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16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2268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823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6759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90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- 2025-09-06 10:16:08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"Selbst für Sicherheit sorgen": Söder will wehrfähige Ukrainer in ihre Heimat zurückschicken n-tv.de/politik/Soeder…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https://twitter.com/19232587/status/1964241190540489189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21651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076B6A5-3971-4AFD-95DA-E7ECC00A2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- 9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D9CFE-D53C-4495-B9B1-B03A7ACDC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1432296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D58444-12EF-412A-8499-EB2371B72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8037FF9-7A4E-4AB9-AFCA-A1C955A682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084579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210094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745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3546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224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140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5634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269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5784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7400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403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588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45632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1231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91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- 2025-09-07 07:52:09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"Stehen mit Rücken zur Wand": Linnemann fordert eine Neuauflage der Agenda 2010 n-tv.de/politik/Linnem…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https://twitter.com/19232587/status/1964567345944547621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83477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AAEC9F7-38E3-41C2-AD2F-88AA2FDAF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- 10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88488B-5B2C-47D4-A3B3-EFA930F7F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3352986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FF7F37-6281-4F3E-89C8-83CFA1077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924B4C2-987C-4C7E-AC26-19D585B54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938340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147105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276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397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509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748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98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091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192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481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504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930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7952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9760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16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- 2025-09-02 17:10:08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Keine Landung mit Papierkarten: GPS-Angriff: Neue Details zu Flug mit von der Leyen an Bord n-tv.de/politik/GPS-An…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https://twitter.com/19232587/status/1962895827179012102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3297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F66E24C-4B51-40A9-A528-3F130555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- 11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DFBC29-C0F5-46BB-98D4-E3A5CF299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3612514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1EB5AB-5AB7-419F-8FCA-EE6A92068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21B8A4B-3D65-4C2D-9FE9-B0C9CF052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55353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665498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459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2711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11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2825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692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1505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2393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384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8323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987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445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3040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84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- 2025-09-04 22:43:14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Breaking News: Slowakei führt DFB-Elf vor: Deutschland verliert in WM-Quali erstmals ein Auswärtsspiel n-tv.de/newsletter/bre…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https://twitter.com/19232587/status/1963704427434660292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82431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8768CED-1503-4C4C-A5D5-BCB3BBFE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- 12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B36AA6-6A69-4243-A72C-CCB9F8991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191394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5C39F1-6A2F-498D-925D-389C344E5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BA6C383-1753-452A-8EC5-D841B20AE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59959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164469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662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301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921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3167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048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840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630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8023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8491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910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0943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9239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9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- 2025-09-01 15:03:34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Aus Pakistan ausgeflogen: 47 schutzbedürftige Afghanen in Hannover gelandet n-tv.de/politik/47-sch…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https://twitter.com/19232587/status/1962501586783203657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13842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1644649-3B3F-4F8A-9175-313DF2250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- 13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865BD9-7D36-45B4-9A51-6FA71E5D0D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3313009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7EF1D5-761F-4EA1-870F-1979395E5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53F813C-4DFE-49D4-89A0-E4222D91AD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581159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233750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202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0115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2576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7375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184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197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025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3432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73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745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9358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2678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33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- 2025-09-01 10:33:32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Weniger "Atemlosigkeit": Nouripour will alle Landtage an einem Tag wählen n-tv.de/politik/Nourip…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https://twitter.com/19232587/status/1962433632431403152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31385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152ECC0-3767-4A5C-8454-199CCC91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- 14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FA2C15-8CB9-461E-92BF-62DABE450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887800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DCDC75-5ED7-4F1F-A27C-9E3A8153B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C215DED-B3BE-4D8B-AA3C-37B3714C7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306884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135603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250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866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199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4894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427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053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4958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3015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614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134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1192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3876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21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- 2025-09-03 03:26:33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Nico Lange von Debatte verwundert: Sicherheitsgarantien - "Was Putin denkt, ist irrelevant" n-tv.de/mediathek/vide… pic.x.com/gVA4PcIq49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https://twitter.com/19232587/status/1963050953973940346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78180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4BA5E54-E6F8-48EF-B66B-8175AA621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- 15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34EDEF-B183-4AE5-83B9-CD4A8ABAA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129215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5DFE81-737D-436B-BEB4-F210260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769F59D-3633-4685-850D-ED5B5E949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5194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555274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332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403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844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327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813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076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276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173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3335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4634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7050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6399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80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- 2025-09-04 18:40:09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Problem mit Geschlechtstests: Fünf französische Boxerinnen kurz vor WM-Start ausgeschlossen n-tv.de/sport/Fuenf-fr…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https://twitter.com/19232587/status/1963643254450364442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94404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781175A-07E3-455C-A232-F1339B098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- 16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CDCD83-B1BC-45F8-B873-75BDE1791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3298999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34779F6-8E82-4725-95C2-90A0FCE80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7EB66EF-076B-4D8B-8F61-3487EC4E5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67946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222243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402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620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866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254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536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515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816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802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862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36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3632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683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59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- 2025-09-04 16:25:08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Studie zum Klimawandel: Hitze und Waldbrände: Künftig 40 Mal wahrscheinlicher n-tv.de/wissen/Hitze-u…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https://twitter.com/19232587/status/1963609277463249015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5426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264F747-7452-4579-9298-7CE88A9A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- 17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8965CC-BA1F-4D35-A297-8B06953FC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2645822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047D3BF-0399-485D-867C-F162B592C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8E69999-29B9-490D-9346-E8BDBA86C3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02740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87989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78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142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312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284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6992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987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085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50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988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850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3088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68723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59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- 2025-09-02 21:39:34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Meer zu warm - A23a verschwindet: Größter Eisberg der Welt könnte bald weggeschmolzen sein n-tv.de/wissen/Groesst…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https://twitter.com/19232587/status/1962963632549199896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13480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E510EAC-41E9-4144-A63C-6CE02A010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- 18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F01E2-24D4-446B-9D2A-198927874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3849588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5DE136-55D8-4A92-AB9C-DDFE340C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33C8B02-AAE5-4B91-9EE1-6AEC463B99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52789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502572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1117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246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686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402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097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1393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8731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4661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444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597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7654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00076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1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- 2025-09-07 04:16:07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"Das ist nicht normal": Trump droht Chicago mit Krieg - und postet bizarres Foto n-tv.de/politik/Trump-…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https://twitter.com/19232587/status/1964512978956677124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27305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058FD21-E217-4307-BDDE-0CB9AFD4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- 19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1A7E3F-58DB-4A03-BA97-609E857F8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2928094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0F6A42-AF46-40BB-8131-17EE9173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77478DB-EB8B-4B94-9698-9B5008A4B8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7579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952922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6095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009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7427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717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55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749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167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6090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456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453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9266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0315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- 2025-09-01 07:25:10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"Mogelpackung" Schokotafel: Verbraucherschützer verklagen Milka n-tv.de/wirtschaft/Ver…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https://twitter.com/19232587/status/1962386227170259268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73970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E3DF365-D9E5-4598-89D0-46DBE93E0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- 20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4D29D6-5A03-4F68-8A4C-5713887C8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565552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6B9D0F-C921-4AEE-A453-E7AB43571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BA0992E-7CB8-47BF-A8C5-E31BCDB772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96241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069902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5312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335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133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242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8526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105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247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313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881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661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6117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6276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63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- 2025-09-05 09:31:08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"Für sexuelle Gefälligkeiten"?: Überweisung: Besser keine Witze im Verwendungszweck machen n-tv.de/ratgeber/Uberw…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https://twitter.com/19232587/status/1963867477580128716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3332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E1B0288-05DF-407C-8CA1-B2E41A2AD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- 21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EA3B44-EE75-44D6-860C-CFBDA2BF7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5487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8EC343-DA74-49B4-B0FD-3E26067E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C149062-4810-4E49-948D-5EE385C8C8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599768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215034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9189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105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998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994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155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870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93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3560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480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633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8547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9509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38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- 2025-09-06 20:37:08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Unglück in Baden-Württemberg: Supermarktdach stürzt ein - zwei Schwerverletzte n-tv.de/panorama/Super…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https://twitter.com/19232587/status/1964397470663975298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02465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E58B040-649F-4C4C-AC1D-94024816D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- 22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44A82B-D9CC-423C-9AFE-DCB9CB85C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1925450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3B5771-42A3-4C08-A13C-8A744F91B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FD3C35F-77F8-4F22-BBE7-DCEB36723D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92819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4137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483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6363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896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038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063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170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7267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123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2629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36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6356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9799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94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- 2025-09-05 23:01:08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"Sehr unfair": Trump droht EU nach Google-Milliardenstrafe mit Vergeltung n-tv.de/wirtschaft/Tru…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https://twitter.com/19232587/status/1964071321983471711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2763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DA1A44F-EB40-4D8C-BD1B-B49836CF0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- 23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D78B4E-5016-46C0-B0E9-03DA2CED9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3001471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5AC1D48-EA24-4AC0-A1D9-6C855C59F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15F901B-B54F-47DC-B86C-0A6B2B518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533323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834779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165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188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913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167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871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406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167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374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590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0809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886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0759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11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- 2025-09-02 15:22:11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Urteil steht kurz bevor: Psychiater erklärt Attentäter von Solingen für voll schuldfähig n-tv.de/panorama/Psych…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https://twitter.com/19232587/status/1962868659602538715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05175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51B1346-27DD-4B6E-800B-490190F42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- 24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1D5EF3-6D10-4171-9C78-9C4E3FAB5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3107355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1CC02E-D512-4D0E-ABFA-0E6E4DAE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D4D773F-DE9C-44C8-8283-1BE3AC438E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68699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26292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886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3647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709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255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677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758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131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214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172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352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10296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1843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67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- 2025-09-03 01:43:10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Elf Tote: Trump: USA haben venezolanisches Drogen-Boot abgeschossen n-tv.de/politik/Trump-…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twitterAnalyticsOwnTweets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https://twitter.com/19232587/status/1963024935926038977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5045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E83193B-89D3-4A52-9CE1-1E2F1086A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- 25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9B7676-409F-4AB2-A46C-28F3540BB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2021852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68D3182-D04F-4AE9-9F8B-C9DC902E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7D5D5A3-DA68-432B-B57C-3A5CC72D64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8497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453246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073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442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029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277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5018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350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956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411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3886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64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4527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64254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3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2525710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109976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13447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10604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11928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872B0F2-DE92-4D0A-BA9C-804811A81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Post KPIs - X | 001_Alles Social Team RTL - 26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B499E5-48A7-41C6-97DB-C5B7E18DB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01.09.2025 - 07.09.2025</a:t>
            </a:r>
          </a:p>
        </p:txBody>
      </p:sp>
    </p:spTree>
    <p:extLst>
      <p:ext uri="{BB962C8B-B14F-4D97-AF65-F5344CB8AC3E}">
        <p14:creationId xmlns:p14="http://schemas.microsoft.com/office/powerpoint/2010/main" val="1864077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20250908_075056</Template>
  <TotalTime>4</TotalTime>
  <Words>2343</Words>
  <Application>Microsoft Office PowerPoint</Application>
  <PresentationFormat>On-screen Show (16:9)</PresentationFormat>
  <Paragraphs>724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Wingdings</vt:lpstr>
      <vt:lpstr>Default</vt:lpstr>
      <vt:lpstr>think-cell Slide</vt:lpstr>
      <vt:lpstr>Twitter Post KPIs - X | 001_Alles Social Team RTL - 1 of 26</vt:lpstr>
      <vt:lpstr>Twitter Post KPIs - X | 001_Alles Social Team RTL - 2 of 26</vt:lpstr>
      <vt:lpstr>Twitter Post KPIs - X | 001_Alles Social Team RTL - 3 of 26</vt:lpstr>
      <vt:lpstr>Twitter Post KPIs - X | 001_Alles Social Team RTL - 4 of 26</vt:lpstr>
      <vt:lpstr>Twitter Post KPIs - X | 001_Alles Social Team RTL - 5 of 26</vt:lpstr>
      <vt:lpstr>Twitter Post KPIs - X | 001_Alles Social Team RTL - 6 of 26</vt:lpstr>
      <vt:lpstr>Twitter Post KPIs - X | 001_Alles Social Team RTL - 7 of 26</vt:lpstr>
      <vt:lpstr>Twitter Post KPIs - X | 001_Alles Social Team RTL - 8 of 26</vt:lpstr>
      <vt:lpstr>Twitter Post KPIs - X | 001_Alles Social Team RTL - 9 of 26</vt:lpstr>
      <vt:lpstr>Twitter Post KPIs - X | 001_Alles Social Team RTL - 10 of 26</vt:lpstr>
      <vt:lpstr>Twitter Post KPIs - X | 001_Alles Social Team RTL - 11 of 26</vt:lpstr>
      <vt:lpstr>Twitter Post KPIs - X | 001_Alles Social Team RTL - 12 of 26</vt:lpstr>
      <vt:lpstr>Twitter Post KPIs - X | 001_Alles Social Team RTL - 13 of 26</vt:lpstr>
      <vt:lpstr>Twitter Post KPIs - X | 001_Alles Social Team RTL - 14 of 26</vt:lpstr>
      <vt:lpstr>Twitter Post KPIs - X | 001_Alles Social Team RTL - 15 of 26</vt:lpstr>
      <vt:lpstr>Twitter Post KPIs - X | 001_Alles Social Team RTL - 16 of 26</vt:lpstr>
      <vt:lpstr>Twitter Post KPIs - X | 001_Alles Social Team RTL - 17 of 26</vt:lpstr>
      <vt:lpstr>Twitter Post KPIs - X | 001_Alles Social Team RTL - 18 of 26</vt:lpstr>
      <vt:lpstr>Twitter Post KPIs - X | 001_Alles Social Team RTL - 19 of 26</vt:lpstr>
      <vt:lpstr>Twitter Post KPIs - X | 001_Alles Social Team RTL - 20 of 26</vt:lpstr>
      <vt:lpstr>Twitter Post KPIs - X | 001_Alles Social Team RTL - 21 of 26</vt:lpstr>
      <vt:lpstr>Twitter Post KPIs - X | 001_Alles Social Team RTL - 22 of 26</vt:lpstr>
      <vt:lpstr>Twitter Post KPIs - X | 001_Alles Social Team RTL - 23 of 26</vt:lpstr>
      <vt:lpstr>Twitter Post KPIs - X | 001_Alles Social Team RTL - 24 of 26</vt:lpstr>
      <vt:lpstr>Twitter Post KPIs - X | 001_Alles Social Team RTL - 25 of 26</vt:lpstr>
      <vt:lpstr>Twitter Post KPIs - X | 001_Alles Social Team RTL - 26 of 26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Post KPIs - X | 001_Alles Social Team RTL - 1 of 26</dc:title>
  <dc:subject>Ratio 16 to 9</dc:subject>
  <dc:creator>Frederik Born</dc:creator>
  <cp:keywords>Powerpoint Templates</cp:keywords>
  <dc:description>© Copyright
RTL interactive GmbH
Picassoplatz 1
D-50679 Köln
Germany</dc:description>
  <cp:lastModifiedBy>Frederik Born</cp:lastModifiedBy>
  <cp:revision>1</cp:revision>
  <cp:lastPrinted>2004-08-25T13:10:08Z</cp:lastPrinted>
  <dcterms:created xsi:type="dcterms:W3CDTF">2025-09-08T07:50:58Z</dcterms:created>
  <dcterms:modified xsi:type="dcterms:W3CDTF">2025-09-08T07:55:40Z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