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5143500" type="screen16x9"/>
  <p:notesSz cx="6797675" cy="9928225"/>
  <p:custDataLst>
    <p:tags r:id="rId10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12B4CB-2F31-4D1C-B6FF-DBC438B0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35BC037-2E37-474E-AED3-35D590ED81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0568864"/>
              </p:ext>
            </p:extLst>
          </p:nvPr>
        </p:nvGraphicFramePr>
        <p:xfrm>
          <a:off x="457200" y="1101725"/>
          <a:ext cx="8229600" cy="308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29592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731854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8013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96670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38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19:09:56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Ukraine attackiert erstmals Ziele in Russland mit Storm Shadow n-tv.de/politik/Ukrain…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33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18:37:52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IG Metall bietet VW Gehaltsverzicht von 1,5 Milliarden an - und droht mit gigantischem Streik n-tv.de/wirtschaft/IG-…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17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- 2024-11-20 18:34:19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Football-Fans wollen den Geheimcode des Super Bowls geknackt haben! rtl.de/sport/nfl-fans…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5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18:00:04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Ungarische Fan-Gruppe provoziert mit Song bei DFB-Duell n-tv.de/sport/fussball…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45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17:23:46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Landet Scholz noch als Kanzlerkandidat in Berlin? n-tv.de/politik/Landet…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71812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1697C2A-255E-438D-845B-3F9EC10B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Engagement X | 001_Alles vom Social Team - 1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42A1A5-3948-4C68-BDC9-F21762B14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01.11.2024 - 30.11.2024</a:t>
            </a:r>
          </a:p>
        </p:txBody>
      </p:sp>
    </p:spTree>
    <p:extLst>
      <p:ext uri="{BB962C8B-B14F-4D97-AF65-F5344CB8AC3E}">
        <p14:creationId xmlns:p14="http://schemas.microsoft.com/office/powerpoint/2010/main" val="97818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713F81-FFF5-4DB5-A6EA-FBE57C483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3300C4E-51EC-4FB4-B347-79C4809AE3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15324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49633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34184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3972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1301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12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- 2024-11-20 17:15:34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„Ich trank 70 Bier an einem Abend” rtl.de/sport/kolumbia…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16:00:55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Haus fliegt in die Luft - Explosion tötet Bewohner n-tv.de/mediathek/vide…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58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- 2024-11-20 15:30:43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Bengals-Coach verzeiht Ja'Marr Chase Frustattacke sport.de/news/ne7265072…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7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15:11:58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Wagenknecht: "Glauben Sie, die Atommacht Russland lässt sich erpressen?" n-tv.de/politik/Wagenk…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428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14:38:15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Autofahrer kracht durch Shoppingmall-Dach - ein Toter n-tv.de/mediathek/vide…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41410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95B20FE-6B7F-4851-A196-7B06F79FE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Engagement X | 001_Alles vom Social Team - 2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D8EFCA-CBDB-4FB0-8AF1-1396D8F83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01.11.2024 - 30.11.2024</a:t>
            </a:r>
          </a:p>
        </p:txBody>
      </p:sp>
    </p:spTree>
    <p:extLst>
      <p:ext uri="{BB962C8B-B14F-4D97-AF65-F5344CB8AC3E}">
        <p14:creationId xmlns:p14="http://schemas.microsoft.com/office/powerpoint/2010/main" val="2973463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E028C1-EFEA-4665-A87C-B302B3B7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EC53E17-399C-498A-8AF1-FF9ACE4E7A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937383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99023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701490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79876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8643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13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@ntv_EIL - 2024-11-20 14:33:18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Ford will in Deutschland 2900 Stellen abbauen n-tv.de/25375650?tist=…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40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- 2024-11-20 14:24:50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New York Jets feuern Top-Funktionär nach weiterer Pleite sport.de/news/ne7264112…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51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- 2024-11-20 13:21:34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49ers-Coach streitet "Super-Bowl-Kater" ab sport.de/news/ne7264814…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35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13:01:42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USA wollen offenbar Minen an Kiew liefern n-tv.de/politik/USA-wo…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74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12:13:22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TV-Arzt Mehmet Oz soll wichtige Gesundheitsbehörde leiten n-tv.de/politik/TV-Arz…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49679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A42EDCB-8F85-4E78-8006-63AC3C3EA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Engagement X | 001_Alles vom Social Team - 3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9B3325-D78D-412E-B06E-9382171B0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01.11.2024 - 30.11.2024</a:t>
            </a:r>
          </a:p>
        </p:txBody>
      </p:sp>
    </p:spTree>
    <p:extLst>
      <p:ext uri="{BB962C8B-B14F-4D97-AF65-F5344CB8AC3E}">
        <p14:creationId xmlns:p14="http://schemas.microsoft.com/office/powerpoint/2010/main" val="1157460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91E2AE-4F2D-4A36-BB15-783FDAB55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01B99DE-B2C8-4C03-92D7-90025DD7C3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233298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90725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395601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27935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6139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0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- 2024-11-20 11:53:31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Giants-Spieler kritisieren Daniel Jones' Absetzung sport.de/news/ne7264571…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0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11:41:22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IG Metall bietet VW Gehaltsverzicht von 1,5 Milliarden an - und droht mit gigantischem Streik n-tv.de/wirtschaft/IG-…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8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10:16:34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USA schließen Kiewer Botschaft wegen Hinweisen auf Angriff n-tv.de/politik/USA-sc…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41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- 2024-11-20 10:09:08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Browns-Coach macht sich "keine Sorgen" um seinen Job sport.de/news/ne7264355…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67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- 2024-11-20 09:33:15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Bengals verlieren nächsten Leistungsträger sport.de/news/ne7264136…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0393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E37E7C8-AB5D-4DCF-80E9-0953E7B22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Engagement X | 001_Alles vom Social Team - 4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865B7E-D7B3-44EB-A2CA-8F2A0AA64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01.11.2024 - 30.11.2024</a:t>
            </a:r>
          </a:p>
        </p:txBody>
      </p:sp>
    </p:spTree>
    <p:extLst>
      <p:ext uri="{BB962C8B-B14F-4D97-AF65-F5344CB8AC3E}">
        <p14:creationId xmlns:p14="http://schemas.microsoft.com/office/powerpoint/2010/main" val="1246645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8646C6-E895-4BAE-8E31-87D664911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A8CB76B-865E-418F-AC80-DC416A5759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24893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75058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912606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88333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377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34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- 2024-11-20 08:37:05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Mittelstädt-Freundin Lea Prinz öffnet ihr Fotoalbum rtl.de/sport/dfb-mitt…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319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08:29:01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Landet Scholz noch als Kanzlerkandidat in Berlin? n-tv.de/politik/Landet…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06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07:56:54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Nagelsmann schimpft über "Wahnsinn" bei Handelfmeter n-tv.de/sport/fussball…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353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@ntv_EIL - 2024-11-20 07:39:56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Ukraine-Krieg: +++ Russische Agenturen: Deutscher Staatsbürger in Russland wegen Sabotage-Vorwürfen festgenommen +++ ISW: Ukraine könnte bedeutende Gegenoffensive starten +++ Ukraine und Russland attackieren sich mit Drohnen +++ n-tv.de/23143824?tist=…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1106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7BF9FA2-34BD-46D5-AB07-B22705F45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Engagement X | 001_Alles vom Social Team - 5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A616BB-1EF8-41AB-9D27-A6AFDB06D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01.11.2024 - 30.11.2024</a:t>
            </a:r>
          </a:p>
        </p:txBody>
      </p:sp>
    </p:spTree>
    <p:extLst>
      <p:ext uri="{BB962C8B-B14F-4D97-AF65-F5344CB8AC3E}">
        <p14:creationId xmlns:p14="http://schemas.microsoft.com/office/powerpoint/2010/main" val="970221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617016A-85CA-4489-A565-95E462F29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96F3F86-19C3-4400-AAA4-385140CF0D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560703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518977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631369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016765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88077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Plattorm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15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- 2024-11-20 07:32:04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Ungarische Fan-Gruppe provoziert mit Song bei DFB-Duell n-tv.de/sport/fussball…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87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4278229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Σ = 218501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2952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A6F1616-E209-4379-9B8E-20CC42571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Engagement X | 001_Alles vom Social Team - 6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B15FE4-FFB4-4E8A-9DCB-3F6FB584C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01.11.2024 - 30.11.2024</a:t>
            </a:r>
          </a:p>
        </p:txBody>
      </p:sp>
    </p:spTree>
    <p:extLst>
      <p:ext uri="{BB962C8B-B14F-4D97-AF65-F5344CB8AC3E}">
        <p14:creationId xmlns:p14="http://schemas.microsoft.com/office/powerpoint/2010/main" val="18541284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20241121_005350</Template>
  <TotalTime>0</TotalTime>
  <Words>840</Words>
  <Application>Microsoft Office PowerPoint</Application>
  <PresentationFormat>On-screen Show (16:9)</PresentationFormat>
  <Paragraphs>139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Wingdings</vt:lpstr>
      <vt:lpstr>Default</vt:lpstr>
      <vt:lpstr>think-cell Slide</vt:lpstr>
      <vt:lpstr>Twitter Impressions Engagement X | 001_Alles vom Social Team - 1 of 6</vt:lpstr>
      <vt:lpstr>Twitter Impressions Engagement X | 001_Alles vom Social Team - 2 of 6</vt:lpstr>
      <vt:lpstr>Twitter Impressions Engagement X | 001_Alles vom Social Team - 3 of 6</vt:lpstr>
      <vt:lpstr>Twitter Impressions Engagement X | 001_Alles vom Social Team - 4 of 6</vt:lpstr>
      <vt:lpstr>Twitter Impressions Engagement X | 001_Alles vom Social Team - 5 of 6</vt:lpstr>
      <vt:lpstr>Twitter Impressions Engagement X | 001_Alles vom Social Team - 6 of 6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Impressions Engagement X | 001_Alles vom Social Team - 1 of 6</dc:title>
  <dc:subject>Ratio 16 to 9</dc:subject>
  <dc:creator>Frederik Born</dc:creator>
  <cp:keywords>Powerpoint Templates</cp:keywords>
  <dc:description>© Copyright
RTL interactive GmbH
Picassoplatz 1
D-50679 Köln
Germany</dc:description>
  <cp:lastModifiedBy>Frederik Born</cp:lastModifiedBy>
  <cp:revision>1</cp:revision>
  <cp:lastPrinted>2004-08-25T13:10:08Z</cp:lastPrinted>
  <dcterms:created xsi:type="dcterms:W3CDTF">2024-11-21T00:53:51Z</dcterms:created>
  <dcterms:modified xsi:type="dcterms:W3CDTF">2024-11-21T00:54:29Z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