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4" r:id="rId1"/>
  </p:sldMasterIdLst>
  <p:notesMasterIdLst>
    <p:notesMasterId r:id="rId27"/>
  </p:notesMasterIdLst>
  <p:handoutMasterIdLst>
    <p:handoutMasterId r:id="rId28"/>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5143500" type="screen16x9"/>
  <p:notesSz cx="6797675" cy="9928225"/>
  <p:custDataLst>
    <p:tags r:id="rId29"/>
  </p:custDataLst>
  <p:defaultTextStyle>
    <a:defPPr>
      <a:defRPr lang="de-DE"/>
    </a:defPPr>
    <a:lvl1pPr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1pPr>
    <a:lvl2pPr marL="3429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2pPr>
    <a:lvl3pPr marL="6858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3pPr>
    <a:lvl4pPr marL="10287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4pPr>
    <a:lvl5pPr marL="13716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5pPr>
    <a:lvl6pPr marL="1714500" algn="l" defTabSz="685800" rtl="0" eaLnBrk="1" latinLnBrk="0" hangingPunct="1">
      <a:defRPr b="1" kern="1200">
        <a:solidFill>
          <a:schemeClr val="tx1"/>
        </a:solidFill>
        <a:latin typeface="Arial" charset="0"/>
        <a:ea typeface="+mn-ea"/>
        <a:cs typeface="+mn-cs"/>
      </a:defRPr>
    </a:lvl6pPr>
    <a:lvl7pPr marL="2057400" algn="l" defTabSz="685800" rtl="0" eaLnBrk="1" latinLnBrk="0" hangingPunct="1">
      <a:defRPr b="1" kern="1200">
        <a:solidFill>
          <a:schemeClr val="tx1"/>
        </a:solidFill>
        <a:latin typeface="Arial" charset="0"/>
        <a:ea typeface="+mn-ea"/>
        <a:cs typeface="+mn-cs"/>
      </a:defRPr>
    </a:lvl7pPr>
    <a:lvl8pPr marL="2400300" algn="l" defTabSz="685800" rtl="0" eaLnBrk="1" latinLnBrk="0" hangingPunct="1">
      <a:defRPr b="1" kern="1200">
        <a:solidFill>
          <a:schemeClr val="tx1"/>
        </a:solidFill>
        <a:latin typeface="Arial" charset="0"/>
        <a:ea typeface="+mn-ea"/>
        <a:cs typeface="+mn-cs"/>
      </a:defRPr>
    </a:lvl8pPr>
    <a:lvl9pPr marL="2743200" algn="l" defTabSz="6858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735">
          <p15:clr>
            <a:srgbClr val="A4A3A4"/>
          </p15:clr>
        </p15:guide>
        <p15:guide id="2" orient="horz" pos="3094">
          <p15:clr>
            <a:srgbClr val="A4A3A4"/>
          </p15:clr>
        </p15:guide>
        <p15:guide id="3" orient="horz" pos="205">
          <p15:clr>
            <a:srgbClr val="A4A3A4"/>
          </p15:clr>
        </p15:guide>
        <p15:guide id="4" orient="horz" pos="2958">
          <p15:clr>
            <a:srgbClr val="A4A3A4"/>
          </p15:clr>
        </p15:guide>
        <p15:guide id="5" orient="horz" pos="2867">
          <p15:clr>
            <a:srgbClr val="A4A3A4"/>
          </p15:clr>
        </p15:guide>
        <p15:guide id="6" orient="horz" pos="1756">
          <p15:clr>
            <a:srgbClr val="A4A3A4"/>
          </p15:clr>
        </p15:guide>
        <p15:guide id="7" orient="horz" pos="940">
          <p15:clr>
            <a:srgbClr val="A4A3A4"/>
          </p15:clr>
        </p15:guide>
        <p15:guide id="8" orient="horz" pos="1847">
          <p15:clr>
            <a:srgbClr val="A4A3A4"/>
          </p15:clr>
        </p15:guide>
        <p15:guide id="9" orient="horz" pos="531">
          <p15:clr>
            <a:srgbClr val="A4A3A4"/>
          </p15:clr>
        </p15:guide>
        <p15:guide id="10" orient="horz" pos="894">
          <p15:clr>
            <a:srgbClr val="A4A3A4"/>
          </p15:clr>
        </p15:guide>
        <p15:guide id="11" orient="horz" pos="430">
          <p15:clr>
            <a:srgbClr val="A4A3A4"/>
          </p15:clr>
        </p15:guide>
        <p15:guide id="12" pos="5579">
          <p15:clr>
            <a:srgbClr val="A4A3A4"/>
          </p15:clr>
        </p15:guide>
        <p15:guide id="13" pos="3878">
          <p15:clr>
            <a:srgbClr val="A4A3A4"/>
          </p15:clr>
        </p15:guide>
        <p15:guide id="14" pos="272">
          <p15:clr>
            <a:srgbClr val="A4A3A4"/>
          </p15:clr>
        </p15:guide>
        <p15:guide id="15" pos="1973">
          <p15:clr>
            <a:srgbClr val="A4A3A4"/>
          </p15:clr>
        </p15:guide>
        <p15:guide id="16" pos="2064">
          <p15:clr>
            <a:srgbClr val="A4A3A4"/>
          </p15:clr>
        </p15:guide>
        <p15:guide id="17" pos="3787">
          <p15:clr>
            <a:srgbClr val="A4A3A4"/>
          </p15:clr>
        </p15:guide>
        <p15:guide id="18" pos="2971">
          <p15:clr>
            <a:srgbClr val="A4A3A4"/>
          </p15:clr>
        </p15:guide>
        <p15:guide id="19" pos="2880">
          <p15:clr>
            <a:srgbClr val="A4A3A4"/>
          </p15:clr>
        </p15:guide>
        <p15:guide id="20" pos="5148">
          <p15:clr>
            <a:srgbClr val="A4A3A4"/>
          </p15:clr>
        </p15:guide>
        <p15:guide id="21" pos="4944">
          <p15:clr>
            <a:srgbClr val="A4A3A4"/>
          </p15:clr>
        </p15:guide>
        <p15:guide id="22" pos="5670">
          <p15:clr>
            <a:srgbClr val="A4A3A4"/>
          </p15:clr>
        </p15:guide>
        <p15:guide id="23" pos="181">
          <p15:clr>
            <a:srgbClr val="A4A3A4"/>
          </p15:clr>
        </p15:guide>
        <p15:guide id="24" pos="9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194C"/>
    <a:srgbClr val="FFFFFF"/>
    <a:srgbClr val="43165E"/>
    <a:srgbClr val="DED7D0"/>
    <a:srgbClr val="C4C0C8"/>
    <a:srgbClr val="A5927E"/>
    <a:srgbClr val="8A7968"/>
    <a:srgbClr val="7E29B3"/>
    <a:srgbClr val="EFEE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09" autoAdjust="0"/>
    <p:restoredTop sz="94561" autoAdjust="0"/>
  </p:normalViewPr>
  <p:slideViewPr>
    <p:cSldViewPr showGuides="1">
      <p:cViewPr varScale="1">
        <p:scale>
          <a:sx n="119" d="100"/>
          <a:sy n="119" d="100"/>
        </p:scale>
        <p:origin x="108" y="504"/>
      </p:cViewPr>
      <p:guideLst>
        <p:guide orient="horz" pos="735"/>
        <p:guide orient="horz" pos="3094"/>
        <p:guide orient="horz" pos="205"/>
        <p:guide orient="horz" pos="2958"/>
        <p:guide orient="horz" pos="2867"/>
        <p:guide orient="horz" pos="1756"/>
        <p:guide orient="horz" pos="940"/>
        <p:guide orient="horz" pos="1847"/>
        <p:guide orient="horz" pos="531"/>
        <p:guide orient="horz" pos="894"/>
        <p:guide orient="horz" pos="430"/>
        <p:guide pos="5579"/>
        <p:guide pos="3878"/>
        <p:guide pos="272"/>
        <p:guide pos="1973"/>
        <p:guide pos="2064"/>
        <p:guide pos="3787"/>
        <p:guide pos="2971"/>
        <p:guide pos="2880"/>
        <p:guide pos="5148"/>
        <p:guide pos="4944"/>
        <p:guide pos="5670"/>
        <p:guide pos="181"/>
        <p:guide pos="90"/>
      </p:guideLst>
    </p:cSldViewPr>
  </p:slideViewPr>
  <p:outlineViewPr>
    <p:cViewPr>
      <p:scale>
        <a:sx n="100" d="100"/>
        <a:sy n="100" d="100"/>
      </p:scale>
      <p:origin x="0" y="88266"/>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88" d="100"/>
          <a:sy n="88" d="100"/>
        </p:scale>
        <p:origin x="-2844" y="-114"/>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1" name="Rectangle 3"/>
          <p:cNvSpPr>
            <a:spLocks noGrp="1" noChangeArrowheads="1"/>
          </p:cNvSpPr>
          <p:nvPr>
            <p:ph type="dt" sz="quarter"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7652" name="Rectangle 4"/>
          <p:cNvSpPr>
            <a:spLocks noGrp="1" noChangeArrowheads="1"/>
          </p:cNvSpPr>
          <p:nvPr>
            <p:ph type="ftr" sz="quarter" idx="2"/>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3" name="Rectangle 5"/>
          <p:cNvSpPr>
            <a:spLocks noGrp="1" noChangeArrowheads="1"/>
          </p:cNvSpPr>
          <p:nvPr>
            <p:ph type="sldNum" sz="quarter" idx="3"/>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03C8B9C9-32F5-48E3-8BAF-0B84AF5991C1}" type="slidenum">
              <a:rPr lang="de-DE"/>
              <a:pPr>
                <a:defRPr/>
              </a:pPr>
              <a:t>‹#›</a:t>
            </a:fld>
            <a:endParaRPr lang="de-DE"/>
          </a:p>
        </p:txBody>
      </p:sp>
    </p:spTree>
    <p:extLst>
      <p:ext uri="{BB962C8B-B14F-4D97-AF65-F5344CB8AC3E}">
        <p14:creationId xmlns:p14="http://schemas.microsoft.com/office/powerpoint/2010/main" val="683226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3" name="Rectangle 3"/>
          <p:cNvSpPr>
            <a:spLocks noGrp="1" noChangeArrowheads="1"/>
          </p:cNvSpPr>
          <p:nvPr>
            <p:ph type="dt"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4580" name="Rectangle 4"/>
          <p:cNvSpPr>
            <a:spLocks noGrp="1" noRot="1" noChangeAspect="1" noChangeArrowheads="1" noTextEdit="1"/>
          </p:cNvSpPr>
          <p:nvPr>
            <p:ph type="sldImg" idx="2"/>
          </p:nvPr>
        </p:nvSpPr>
        <p:spPr bwMode="auto">
          <a:xfrm>
            <a:off x="98425" y="744538"/>
            <a:ext cx="6557963" cy="36893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300038" y="4716463"/>
            <a:ext cx="6197600" cy="44672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5126" name="Rectangle 6"/>
          <p:cNvSpPr>
            <a:spLocks noGrp="1" noChangeArrowheads="1"/>
          </p:cNvSpPr>
          <p:nvPr>
            <p:ph type="ftr" sz="quarter" idx="4"/>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7" name="Rectangle 7"/>
          <p:cNvSpPr>
            <a:spLocks noGrp="1" noChangeArrowheads="1"/>
          </p:cNvSpPr>
          <p:nvPr>
            <p:ph type="sldNum" sz="quarter" idx="5"/>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9CFF70E8-81DE-4DB9-8D54-C3A69B805424}" type="slidenum">
              <a:rPr lang="de-DE"/>
              <a:pPr>
                <a:defRPr/>
              </a:pPr>
              <a:t>‹#›</a:t>
            </a:fld>
            <a:endParaRPr lang="de-DE"/>
          </a:p>
        </p:txBody>
      </p:sp>
    </p:spTree>
    <p:extLst>
      <p:ext uri="{BB962C8B-B14F-4D97-AF65-F5344CB8AC3E}">
        <p14:creationId xmlns:p14="http://schemas.microsoft.com/office/powerpoint/2010/main" val="5028650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b="1" kern="1200">
        <a:solidFill>
          <a:schemeClr val="tx1"/>
        </a:solidFill>
        <a:latin typeface="Arial" charset="0"/>
        <a:ea typeface="+mn-ea"/>
        <a:cs typeface="+mn-cs"/>
      </a:defRPr>
    </a:lvl1pPr>
    <a:lvl2pPr marL="139304" indent="-138113" algn="l" rtl="0" eaLnBrk="0" fontAlgn="base" hangingPunct="0">
      <a:spcBef>
        <a:spcPct val="30000"/>
      </a:spcBef>
      <a:spcAft>
        <a:spcPct val="0"/>
      </a:spcAft>
      <a:buClr>
        <a:schemeClr val="accent1"/>
      </a:buClr>
      <a:buSzPct val="90000"/>
      <a:buFont typeface="Wingdings" pitchFamily="2" charset="2"/>
      <a:buChar char="n"/>
      <a:defRPr sz="900" kern="1200">
        <a:solidFill>
          <a:schemeClr val="tx1"/>
        </a:solidFill>
        <a:latin typeface="Arial" charset="0"/>
        <a:ea typeface="+mn-ea"/>
        <a:cs typeface="+mn-cs"/>
      </a:defRPr>
    </a:lvl2pPr>
    <a:lvl3pPr marL="260747" indent="-120254"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3pPr>
    <a:lvl4pPr marL="384572" indent="-122635" algn="l" rtl="0" eaLnBrk="0" fontAlgn="base" hangingPunct="0">
      <a:spcBef>
        <a:spcPct val="30000"/>
      </a:spcBef>
      <a:spcAft>
        <a:spcPct val="0"/>
      </a:spcAft>
      <a:buClr>
        <a:schemeClr val="accent1"/>
      </a:buClr>
      <a:buSzPct val="90000"/>
      <a:buFont typeface="Wingdings" pitchFamily="2" charset="2"/>
      <a:buChar char="n"/>
      <a:defRPr sz="800" kern="1200">
        <a:solidFill>
          <a:schemeClr val="tx1"/>
        </a:solidFill>
        <a:latin typeface="Arial" charset="0"/>
        <a:ea typeface="+mn-ea"/>
        <a:cs typeface="+mn-cs"/>
      </a:defRPr>
    </a:lvl4pPr>
    <a:lvl5pPr marL="473869" indent="-88106"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0.xml"/><Relationship Id="rId7" Type="http://schemas.openxmlformats.org/officeDocument/2006/relationships/oleObject" Target="../embeddings/oleObject2.bin"/><Relationship Id="rId2" Type="http://schemas.openxmlformats.org/officeDocument/2006/relationships/tags" Target="../tags/tag9.xml"/><Relationship Id="rId1" Type="http://schemas.openxmlformats.org/officeDocument/2006/relationships/vmlDrawing" Target="../drawings/vmlDrawing2.vml"/><Relationship Id="rId6" Type="http://schemas.openxmlformats.org/officeDocument/2006/relationships/slideMaster" Target="../slideMasters/slideMaster1.xml"/><Relationship Id="rId5" Type="http://schemas.openxmlformats.org/officeDocument/2006/relationships/tags" Target="../tags/tag12.xml"/><Relationship Id="rId10" Type="http://schemas.openxmlformats.org/officeDocument/2006/relationships/image" Target="../media/image4.png"/><Relationship Id="rId4" Type="http://schemas.openxmlformats.org/officeDocument/2006/relationships/tags" Target="../tags/tag11.xml"/><Relationship Id="rId9"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quintlyDeck">
    <p:bg>
      <p:bgPr>
        <a:solidFill>
          <a:schemeClr val="bg1"/>
        </a:solidFill>
        <a:effectLst/>
      </p:bgPr>
    </p:bg>
    <p:spTree>
      <p:nvGrpSpPr>
        <p:cNvPr id="1" name=""/>
        <p:cNvGrpSpPr/>
        <p:nvPr/>
      </p:nvGrpSpPr>
      <p:grpSpPr>
        <a:xfrm>
          <a:off x="0" y="0"/>
          <a:ext cx="0" cy="0"/>
          <a:chOff x="0" y="0"/>
          <a:chExt cx="0" cy="0"/>
        </a:xfrm>
      </p:grpSpPr>
      <p:graphicFrame>
        <p:nvGraphicFramePr>
          <p:cNvPr id="11" name="Objekt 10"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7312" name="think-cell Slide" r:id="rId7" imgW="270" imgH="270" progId="TCLayout.ActiveDocument.1">
                  <p:embed/>
                </p:oleObj>
              </mc:Choice>
              <mc:Fallback>
                <p:oleObj name="think-cell Slide" r:id="rId7" imgW="270" imgH="270" progId="TCLayout.ActiveDocument.1">
                  <p:embed/>
                  <p:pic>
                    <p:nvPicPr>
                      <p:cNvPr id="0" name="Picture 2"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pic>
        <p:nvPicPr>
          <p:cNvPr id="5" name="Picture 9" descr="RTLi-Logo-RGB_0400"/>
          <p:cNvPicPr>
            <a:picLocks noChangeArrowheads="1"/>
          </p:cNvPicPr>
          <p:nvPr userDrawn="1">
            <p:custDataLst>
              <p:tags r:id="rId3"/>
            </p:custDataLst>
          </p:nvPr>
        </p:nvPicPr>
        <p:blipFill>
          <a:blip r:embed="rId9" cstate="print">
            <a:extLst>
              <a:ext uri="{28A0092B-C50C-407E-A947-70E740481C1C}">
                <a14:useLocalDpi xmlns:a14="http://schemas.microsoft.com/office/drawing/2010/main" val="0"/>
              </a:ext>
            </a:extLst>
          </a:blip>
          <a:srcRect/>
          <a:stretch>
            <a:fillRect/>
          </a:stretch>
        </p:blipFill>
        <p:spPr bwMode="gray">
          <a:xfrm>
            <a:off x="7755824" y="419101"/>
            <a:ext cx="1025128" cy="782240"/>
          </a:xfrm>
          <a:prstGeom prst="rect">
            <a:avLst/>
          </a:prstGeom>
          <a:noFill/>
          <a:ln w="9525">
            <a:noFill/>
            <a:miter lim="800000"/>
            <a:headEnd/>
            <a:tailEnd/>
          </a:ln>
        </p:spPr>
      </p:pic>
      <p:sp>
        <p:nvSpPr>
          <p:cNvPr id="314371" name="dashboardName"/>
          <p:cNvSpPr>
            <a:spLocks noGrp="1" noChangeArrowheads="1"/>
          </p:cNvSpPr>
          <p:nvPr>
            <p:ph type="ctrTitle" hasCustomPrompt="1"/>
            <p:custDataLst>
              <p:tags r:id="rId4"/>
            </p:custDataLst>
          </p:nvPr>
        </p:nvSpPr>
        <p:spPr>
          <a:xfrm>
            <a:off x="431800" y="1743075"/>
            <a:ext cx="8353425" cy="504825"/>
          </a:xfrm>
        </p:spPr>
        <p:txBody>
          <a:bodyPr lIns="0" tIns="0" rIns="0" bIns="0" anchor="t">
            <a:noAutofit/>
          </a:bodyPr>
          <a:lstStyle>
            <a:lvl1pPr marL="0" marR="0" indent="0">
              <a:lnSpc>
                <a:spcPts val="2100"/>
              </a:lnSpc>
              <a:defRPr sz="2000">
                <a:solidFill>
                  <a:srgbClr val="001D31"/>
                </a:solidFill>
              </a:defRPr>
            </a:lvl1pPr>
          </a:lstStyle>
          <a:p>
            <a:r>
              <a:rPr lang="de-DE" dirty="0" err="1"/>
              <a:t>dashboardName</a:t>
            </a:r>
            <a:endParaRPr lang="de-DE" dirty="0"/>
          </a:p>
        </p:txBody>
      </p:sp>
      <p:sp>
        <p:nvSpPr>
          <p:cNvPr id="314372" name="clientName"/>
          <p:cNvSpPr>
            <a:spLocks noGrp="1" noChangeArrowheads="1"/>
          </p:cNvSpPr>
          <p:nvPr>
            <p:ph type="subTitle" idx="1" hasCustomPrompt="1"/>
            <p:custDataLst>
              <p:tags r:id="rId5"/>
            </p:custDataLst>
          </p:nvPr>
        </p:nvSpPr>
        <p:spPr>
          <a:xfrm>
            <a:off x="431801" y="2319337"/>
            <a:ext cx="8353424" cy="504826"/>
          </a:xfrm>
        </p:spPr>
        <p:txBody>
          <a:bodyPr wrap="square" lIns="0" tIns="0" rIns="0" bIns="0">
            <a:noAutofit/>
          </a:bodyPr>
          <a:lstStyle>
            <a:lvl1pPr marL="0" marR="0" indent="0">
              <a:defRPr sz="1200">
                <a:solidFill>
                  <a:srgbClr val="43165E"/>
                </a:solidFill>
              </a:defRPr>
            </a:lvl1pPr>
          </a:lstStyle>
          <a:p>
            <a:r>
              <a:rPr lang="de-DE" dirty="0" err="1"/>
              <a:t>clientName</a:t>
            </a:r>
            <a:endParaRPr lang="de-DE" dirty="0"/>
          </a:p>
        </p:txBody>
      </p:sp>
      <p:pic>
        <p:nvPicPr>
          <p:cNvPr id="7" name="Picture 2" descr="C:\Aktuell\RTL Interactive\2012-04-27 RTL-Interactive Master 2012\Pixelband für 16-9\pixelband16_9.pn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3612984" y="3757088"/>
            <a:ext cx="5172241" cy="97525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6" name="Click icon to add chart"/>
          <p:cNvSpPr>
            <a:spLocks noGrp="1"/>
          </p:cNvSpPr>
          <p:nvPr>
            <p:ph type="chart" sz="quarter" idx="13"/>
          </p:nvPr>
        </p:nvSpPr>
        <p:spPr>
          <a:xfrm>
            <a:off x="457200" y="1110192"/>
            <a:ext cx="8229600" cy="3513786"/>
          </a:xfrm>
        </p:spPr>
        <p:txBody>
          <a:bodyPr/>
          <a:lstStyle/>
          <a:p>
            <a:r>
              <a:rPr lang="en-US"/>
              <a:t>Click icon to add chart</a:t>
            </a:r>
            <a:endParaRPr lang="de-DE" dirty="0"/>
          </a:p>
        </p:txBody>
      </p:sp>
      <p:sp>
        <p:nvSpPr>
          <p:cNvPr id="11"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3"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3343959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7" name="Click icon to add table"/>
          <p:cNvSpPr>
            <a:spLocks noGrp="1"/>
          </p:cNvSpPr>
          <p:nvPr>
            <p:ph type="tbl" sz="quarter" idx="13"/>
          </p:nvPr>
        </p:nvSpPr>
        <p:spPr>
          <a:xfrm>
            <a:off x="457200" y="1101436"/>
            <a:ext cx="8229600" cy="3527714"/>
          </a:xfrm>
        </p:spPr>
        <p:txBody>
          <a:bodyPr/>
          <a:lstStyle/>
          <a:p>
            <a:r>
              <a:rPr lang="en-US"/>
              <a:t>Click icon to add table</a:t>
            </a:r>
            <a:endParaRPr lang="de-DE" dirty="0"/>
          </a:p>
        </p:txBody>
      </p:sp>
      <p:sp>
        <p:nvSpPr>
          <p:cNvPr id="10"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1"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81746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4.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12" Type="http://schemas.openxmlformats.org/officeDocument/2006/relationships/tags" Target="../tags/tag8.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tags" Target="../tags/tag7.xml"/><Relationship Id="rId5" Type="http://schemas.openxmlformats.org/officeDocument/2006/relationships/vmlDrawing" Target="../drawings/vmlDrawing1.vml"/><Relationship Id="rId15" Type="http://schemas.openxmlformats.org/officeDocument/2006/relationships/image" Target="../media/image2.png"/><Relationship Id="rId10" Type="http://schemas.openxmlformats.org/officeDocument/2006/relationships/tags" Target="../tags/tag6.xml"/><Relationship Id="rId4" Type="http://schemas.openxmlformats.org/officeDocument/2006/relationships/theme" Target="../theme/theme1.xml"/><Relationship Id="rId9" Type="http://schemas.openxmlformats.org/officeDocument/2006/relationships/tags" Target="../tags/tag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9" name="Objekt 8" hidden="1"/>
          <p:cNvGraphicFramePr>
            <a:graphicFrameLocks noChangeAspect="1"/>
          </p:cNvGraphicFramePr>
          <p:nvPr>
            <p:custDataLst>
              <p:tags r:id="rId6"/>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6310" name="think-cell Slide" r:id="rId13" imgW="270" imgH="270" progId="TCLayout.ActiveDocument.1">
                  <p:embed/>
                </p:oleObj>
              </mc:Choice>
              <mc:Fallback>
                <p:oleObj name="think-cell Slide" r:id="rId13" imgW="270" imgH="270" progId="TCLayout.ActiveDocument.1">
                  <p:embed/>
                  <p:pic>
                    <p:nvPicPr>
                      <p:cNvPr id="0" name="Picture 2"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4098" name="Rectangle 2"/>
          <p:cNvSpPr>
            <a:spLocks noGrp="1" noChangeArrowheads="1"/>
          </p:cNvSpPr>
          <p:nvPr>
            <p:ph type="title"/>
            <p:custDataLst>
              <p:tags r:id="rId7"/>
            </p:custDataLst>
          </p:nvPr>
        </p:nvSpPr>
        <p:spPr bwMode="gray">
          <a:xfrm>
            <a:off x="431801" y="323849"/>
            <a:ext cx="7416799" cy="519113"/>
          </a:xfrm>
          <a:prstGeom prst="rect">
            <a:avLst/>
          </a:prstGeom>
          <a:noFill/>
          <a:ln w="9525">
            <a:noFill/>
            <a:miter lim="800000"/>
            <a:headEnd/>
            <a:tailEnd/>
          </a:ln>
        </p:spPr>
        <p:txBody>
          <a:bodyPr vert="horz" wrap="square" lIns="0" tIns="0" rIns="0" bIns="115200" numCol="1" anchor="b" anchorCtr="0" compatLnSpc="1">
            <a:prstTxWarp prst="textNoShape">
              <a:avLst/>
            </a:prstTxWarp>
          </a:bodyPr>
          <a:lstStyle/>
          <a:p>
            <a:pPr lvl="0"/>
            <a:r>
              <a:rPr lang="de-DE" dirty="0" err="1"/>
              <a:t>metricName</a:t>
            </a:r>
            <a:endParaRPr lang="de-DE" dirty="0"/>
          </a:p>
        </p:txBody>
      </p:sp>
      <p:sp>
        <p:nvSpPr>
          <p:cNvPr id="4100" name="Rectangle 7"/>
          <p:cNvSpPr>
            <a:spLocks noGrp="1" noChangeArrowheads="1"/>
          </p:cNvSpPr>
          <p:nvPr>
            <p:ph type="body" idx="1"/>
            <p:custDataLst>
              <p:tags r:id="rId8"/>
            </p:custDataLst>
          </p:nvPr>
        </p:nvSpPr>
        <p:spPr bwMode="gray">
          <a:xfrm>
            <a:off x="431801" y="1166813"/>
            <a:ext cx="8424862" cy="33845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en-US"/>
              <a:t>Siebte Ebene</a:t>
            </a:r>
          </a:p>
          <a:p>
            <a:pPr lvl="7"/>
            <a:r>
              <a:rPr lang="en-US"/>
              <a:t>Achte Ebene</a:t>
            </a:r>
          </a:p>
          <a:p>
            <a:pPr lvl="8"/>
            <a:r>
              <a:rPr lang="en-US"/>
              <a:t>Neunte Ebene</a:t>
            </a:r>
            <a:endParaRPr lang="de-DE"/>
          </a:p>
        </p:txBody>
      </p:sp>
      <p:sp>
        <p:nvSpPr>
          <p:cNvPr id="313352" name="Rectangle 8"/>
          <p:cNvSpPr>
            <a:spLocks noGrp="1" noChangeArrowheads="1"/>
          </p:cNvSpPr>
          <p:nvPr>
            <p:ph type="ftr" sz="quarter" idx="3"/>
            <p:custDataLst>
              <p:tags r:id="rId9"/>
            </p:custDataLst>
          </p:nvPr>
        </p:nvSpPr>
        <p:spPr bwMode="gray">
          <a:xfrm>
            <a:off x="431800" y="4695825"/>
            <a:ext cx="7740650" cy="447675"/>
          </a:xfrm>
          <a:prstGeom prst="rect">
            <a:avLst/>
          </a:prstGeom>
          <a:noFill/>
          <a:ln w="9525">
            <a:noFill/>
            <a:miter lim="800000"/>
            <a:headEnd/>
            <a:tailEnd/>
          </a:ln>
          <a:effectLst/>
        </p:spPr>
        <p:txBody>
          <a:bodyPr vert="horz" wrap="square" lIns="0" tIns="115200" rIns="0" bIns="0" numCol="1" anchor="t" anchorCtr="0" compatLnSpc="1">
            <a:prstTxWarp prst="textNoShape">
              <a:avLst/>
            </a:prstTxWarp>
          </a:bodyPr>
          <a:lstStyle>
            <a:lvl1pPr indent="0">
              <a:spcBef>
                <a:spcPct val="0"/>
              </a:spcBef>
              <a:buClr>
                <a:srgbClr val="000000"/>
              </a:buClr>
              <a:buSzPct val="100000"/>
              <a:buFontTx/>
              <a:buNone/>
              <a:defRPr sz="800" smtClean="0">
                <a:solidFill>
                  <a:schemeClr val="tx1"/>
                </a:solidFill>
              </a:defRPr>
            </a:lvl1pPr>
          </a:lstStyle>
          <a:p>
            <a:pPr>
              <a:defRPr/>
            </a:pPr>
            <a:endParaRPr lang="de-DE" dirty="0"/>
          </a:p>
        </p:txBody>
      </p:sp>
      <p:pic>
        <p:nvPicPr>
          <p:cNvPr id="4104" name="Picture 15" descr="RTLi-Logo-RGB_0400"/>
          <p:cNvPicPr>
            <a:picLocks noChangeAspect="1" noChangeArrowheads="1"/>
          </p:cNvPicPr>
          <p:nvPr>
            <p:custDataLst>
              <p:tags r:id="rId10"/>
            </p:custDataLst>
          </p:nvPr>
        </p:nvPicPr>
        <p:blipFill>
          <a:blip r:embed="rId15" cstate="print">
            <a:extLst>
              <a:ext uri="{28A0092B-C50C-407E-A947-70E740481C1C}">
                <a14:useLocalDpi xmlns:a14="http://schemas.microsoft.com/office/drawing/2010/main" val="0"/>
              </a:ext>
            </a:extLst>
          </a:blip>
          <a:srcRect/>
          <a:stretch>
            <a:fillRect/>
          </a:stretch>
        </p:blipFill>
        <p:spPr bwMode="gray">
          <a:xfrm>
            <a:off x="8171216" y="323850"/>
            <a:ext cx="691200" cy="524414"/>
          </a:xfrm>
          <a:prstGeom prst="rect">
            <a:avLst/>
          </a:prstGeom>
          <a:noFill/>
          <a:ln w="9525">
            <a:noFill/>
            <a:miter lim="800000"/>
            <a:headEnd/>
            <a:tailEnd/>
          </a:ln>
        </p:spPr>
      </p:pic>
      <p:sp>
        <p:nvSpPr>
          <p:cNvPr id="313356" name="Rectangle 12"/>
          <p:cNvSpPr>
            <a:spLocks noChangeArrowheads="1"/>
          </p:cNvSpPr>
          <p:nvPr>
            <p:custDataLst>
              <p:tags r:id="rId11"/>
            </p:custDataLst>
          </p:nvPr>
        </p:nvSpPr>
        <p:spPr bwMode="black">
          <a:xfrm>
            <a:off x="285886" y="4695825"/>
            <a:ext cx="8568000" cy="28800"/>
          </a:xfrm>
          <a:prstGeom prst="rect">
            <a:avLst/>
          </a:prstGeom>
          <a:solidFill>
            <a:schemeClr val="accent3"/>
          </a:solidFill>
          <a:ln w="9525" algn="ctr">
            <a:noFill/>
            <a:miter lim="800000"/>
            <a:headEnd/>
            <a:tailEnd/>
          </a:ln>
          <a:effectLst/>
        </p:spPr>
        <p:txBody>
          <a:bodyPr wrap="square" lIns="0" tIns="0" rIns="0" bIns="0" anchor="ctr">
            <a:noAutofit/>
          </a:bodyPr>
          <a:lstStyle/>
          <a:p>
            <a:pPr>
              <a:defRPr/>
            </a:pPr>
            <a:endParaRPr lang="de-DE"/>
          </a:p>
        </p:txBody>
      </p:sp>
      <p:sp>
        <p:nvSpPr>
          <p:cNvPr id="313357" name="Rectangle 13"/>
          <p:cNvSpPr>
            <a:spLocks noChangeArrowheads="1"/>
          </p:cNvSpPr>
          <p:nvPr>
            <p:custDataLst>
              <p:tags r:id="rId12"/>
            </p:custDataLst>
          </p:nvPr>
        </p:nvSpPr>
        <p:spPr bwMode="black">
          <a:xfrm>
            <a:off x="285886" y="814163"/>
            <a:ext cx="7560000" cy="28800"/>
          </a:xfrm>
          <a:prstGeom prst="rect">
            <a:avLst/>
          </a:prstGeom>
          <a:solidFill>
            <a:schemeClr val="accent1"/>
          </a:solidFill>
          <a:ln w="9525" algn="ctr">
            <a:noFill/>
            <a:miter lim="800000"/>
            <a:headEnd/>
            <a:tailEnd/>
          </a:ln>
          <a:effectLst/>
        </p:spPr>
        <p:txBody>
          <a:bodyPr wrap="none" lIns="0" tIns="0" rIns="0" bIns="0" anchor="ctr">
            <a:noAutofit/>
          </a:bodyPr>
          <a:lstStyle/>
          <a:p>
            <a:pPr>
              <a:defRPr/>
            </a:pPr>
            <a:endParaRPr lang="de-DE"/>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dt="0"/>
  <p:txStyles>
    <p:titleStyle>
      <a:lvl1pPr marL="0" marR="0" indent="0" algn="l" rtl="0" eaLnBrk="1" fontAlgn="base" hangingPunct="1">
        <a:lnSpc>
          <a:spcPct val="100000"/>
        </a:lnSpc>
        <a:spcBef>
          <a:spcPct val="0"/>
        </a:spcBef>
        <a:spcAft>
          <a:spcPct val="0"/>
        </a:spcAft>
        <a:buClr>
          <a:srgbClr val="000000"/>
        </a:buClr>
        <a:buSzPct val="100000"/>
        <a:defRPr sz="1500" b="1">
          <a:solidFill>
            <a:schemeClr val="accent1"/>
          </a:solidFill>
          <a:latin typeface="+mj-lt"/>
          <a:ea typeface="+mj-ea"/>
          <a:cs typeface="+mj-cs"/>
        </a:defRPr>
      </a:lvl1pPr>
      <a:lvl2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2pPr>
      <a:lvl3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3pPr>
      <a:lvl4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4pPr>
      <a:lvl5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5pPr>
      <a:lvl6pPr marL="3429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6pPr>
      <a:lvl7pPr marL="6858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7pPr>
      <a:lvl8pPr marL="10287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8pPr>
      <a:lvl9pPr marL="13716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9pPr>
    </p:titleStyle>
    <p:bodyStyle>
      <a:lvl1pPr marL="0" marR="0" indent="0" algn="l" rtl="0" eaLnBrk="1" fontAlgn="base" hangingPunct="1">
        <a:spcBef>
          <a:spcPct val="30000"/>
        </a:spcBef>
        <a:spcAft>
          <a:spcPct val="0"/>
        </a:spcAft>
        <a:buClr>
          <a:srgbClr val="205F8E"/>
        </a:buClr>
        <a:buSzPct val="70000"/>
        <a:buFont typeface="Wingdings" pitchFamily="2" charset="2"/>
        <a:defRPr sz="1400" b="1">
          <a:solidFill>
            <a:schemeClr val="accent1"/>
          </a:solidFill>
          <a:latin typeface="+mn-lt"/>
          <a:ea typeface="+mn-ea"/>
          <a:cs typeface="+mn-cs"/>
        </a:defRPr>
      </a:lvl1pPr>
      <a:lvl2pPr marL="177800" marR="0" indent="-177800" algn="l" rtl="0" eaLnBrk="1" fontAlgn="base" hangingPunct="1">
        <a:spcBef>
          <a:spcPts val="500"/>
        </a:spcBef>
        <a:spcAft>
          <a:spcPct val="0"/>
        </a:spcAft>
        <a:buClr>
          <a:schemeClr val="accent1"/>
        </a:buClr>
        <a:buSzPct val="80000"/>
        <a:buFont typeface="Wingdings" pitchFamily="2" charset="2"/>
        <a:buChar char="n"/>
        <a:defRPr sz="1400">
          <a:solidFill>
            <a:schemeClr val="tx1"/>
          </a:solidFill>
          <a:latin typeface="+mn-lt"/>
        </a:defRPr>
      </a:lvl2pPr>
      <a:lvl3pPr marL="360363" marR="0" indent="-182563" algn="l" rtl="0" eaLnBrk="1" fontAlgn="base" hangingPunct="1">
        <a:spcBef>
          <a:spcPts val="500"/>
        </a:spcBef>
        <a:spcAft>
          <a:spcPct val="0"/>
        </a:spcAft>
        <a:buClr>
          <a:schemeClr val="accent3"/>
        </a:buClr>
        <a:buSzPct val="80000"/>
        <a:buFont typeface="Wingdings" pitchFamily="2" charset="2"/>
        <a:buChar char="n"/>
        <a:defRPr sz="1400">
          <a:solidFill>
            <a:schemeClr val="tx1"/>
          </a:solidFill>
          <a:latin typeface="+mn-lt"/>
        </a:defRPr>
      </a:lvl3pPr>
      <a:lvl4pPr marL="538163" marR="0" indent="-177800" algn="l" rtl="0" eaLnBrk="1" fontAlgn="base" hangingPunct="1">
        <a:spcBef>
          <a:spcPts val="400"/>
        </a:spcBef>
        <a:spcAft>
          <a:spcPct val="0"/>
        </a:spcAft>
        <a:buClr>
          <a:schemeClr val="accent1"/>
        </a:buClr>
        <a:buSzPct val="80000"/>
        <a:buFont typeface="Wingdings" pitchFamily="2" charset="2"/>
        <a:buChar char="n"/>
        <a:defRPr sz="1200">
          <a:solidFill>
            <a:schemeClr val="tx1"/>
          </a:solidFill>
          <a:latin typeface="+mn-lt"/>
        </a:defRPr>
      </a:lvl4pPr>
      <a:lvl5pPr marL="715963" marR="0" indent="-177800" algn="l" rtl="0" eaLnBrk="1" fontAlgn="base" hangingPunct="1">
        <a:spcBef>
          <a:spcPts val="400"/>
        </a:spcBef>
        <a:spcAft>
          <a:spcPct val="0"/>
        </a:spcAft>
        <a:buClr>
          <a:schemeClr val="accent3"/>
        </a:buClr>
        <a:buSzPct val="80000"/>
        <a:buFont typeface="Wingdings" pitchFamily="2" charset="2"/>
        <a:buChar char="n"/>
        <a:defRPr sz="1200">
          <a:solidFill>
            <a:schemeClr val="tx1"/>
          </a:solidFill>
          <a:latin typeface="+mn-lt"/>
        </a:defRPr>
      </a:lvl5pPr>
      <a:lvl6pPr marL="860425" indent="-144463" algn="l" rtl="0" eaLnBrk="1" fontAlgn="base" hangingPunct="1">
        <a:spcBef>
          <a:spcPts val="300"/>
        </a:spcBef>
        <a:spcAft>
          <a:spcPct val="0"/>
        </a:spcAft>
        <a:buClr>
          <a:schemeClr val="accent1"/>
        </a:buClr>
        <a:buSzPct val="80000"/>
        <a:buFont typeface="Wingdings" pitchFamily="2" charset="2"/>
        <a:buChar char="n"/>
        <a:defRPr sz="1000">
          <a:solidFill>
            <a:schemeClr val="tx1"/>
          </a:solidFill>
          <a:latin typeface="+mn-lt"/>
        </a:defRPr>
      </a:lvl6pPr>
      <a:lvl7pPr marL="1004888" indent="-136525" algn="l" rtl="0" eaLnBrk="1" fontAlgn="base" hangingPunct="1">
        <a:spcBef>
          <a:spcPts val="300"/>
        </a:spcBef>
        <a:spcAft>
          <a:spcPct val="0"/>
        </a:spcAft>
        <a:buClr>
          <a:schemeClr val="accent3"/>
        </a:buClr>
        <a:buSzPct val="80000"/>
        <a:buFont typeface="Wingdings" pitchFamily="2" charset="2"/>
        <a:buChar char="n"/>
        <a:defRPr sz="1000">
          <a:solidFill>
            <a:schemeClr val="tx1"/>
          </a:solidFill>
          <a:latin typeface="+mn-lt"/>
        </a:defRPr>
      </a:lvl7pPr>
      <a:lvl8pPr marL="1130300" indent="-115888" algn="l" rtl="0" eaLnBrk="1" fontAlgn="base" hangingPunct="1">
        <a:spcBef>
          <a:spcPts val="200"/>
        </a:spcBef>
        <a:spcAft>
          <a:spcPct val="0"/>
        </a:spcAft>
        <a:buClr>
          <a:schemeClr val="accent1"/>
        </a:buClr>
        <a:buSzPct val="80000"/>
        <a:buFont typeface="Wingdings" pitchFamily="2" charset="2"/>
        <a:buChar char="n"/>
        <a:defRPr sz="800">
          <a:solidFill>
            <a:schemeClr val="tx1"/>
          </a:solidFill>
          <a:latin typeface="+mn-lt"/>
        </a:defRPr>
      </a:lvl8pPr>
      <a:lvl9pPr marL="1249363" indent="-115888" algn="l" rtl="0" eaLnBrk="1" fontAlgn="base" hangingPunct="1">
        <a:spcBef>
          <a:spcPts val="200"/>
        </a:spcBef>
        <a:spcAft>
          <a:spcPct val="0"/>
        </a:spcAft>
        <a:buClr>
          <a:schemeClr val="accent3"/>
        </a:buClr>
        <a:buSzPct val="80000"/>
        <a:buFont typeface="Wingdings" pitchFamily="2" charset="2"/>
        <a:buChar char="n"/>
        <a:defRPr sz="800">
          <a:solidFill>
            <a:schemeClr val="tx1"/>
          </a:solidFill>
          <a:latin typeface="+mn-lt"/>
        </a:defRPr>
      </a:lvl9pPr>
    </p:bodyStyle>
    <p:otherStyle>
      <a:defPPr>
        <a:defRPr lang="de-DE"/>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CD3F0B5-980B-49E7-906A-EDE2792094B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1C28F748-413C-4E87-8EA5-4CACDF59D55D}"/>
              </a:ext>
            </a:extLst>
          </p:cNvPr>
          <p:cNvGraphicFramePr>
            <a:graphicFrameLocks noGrp="1"/>
          </p:cNvGraphicFramePr>
          <p:nvPr>
            <p:ph type="tbl" sz="quarter" idx="13"/>
            <p:extLst>
              <p:ext uri="{D42A27DB-BD31-4B8C-83A1-F6EECF244321}">
                <p14:modId xmlns:p14="http://schemas.microsoft.com/office/powerpoint/2010/main" val="3435143726"/>
              </p:ext>
            </p:extLst>
          </p:nvPr>
        </p:nvGraphicFramePr>
        <p:xfrm>
          <a:off x="457200" y="1101725"/>
          <a:ext cx="7653528" cy="168148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63720912"/>
                    </a:ext>
                  </a:extLst>
                </a:gridCol>
                <a:gridCol w="1069848">
                  <a:extLst>
                    <a:ext uri="{9D8B030D-6E8A-4147-A177-3AD203B41FA5}">
                      <a16:colId xmlns:a16="http://schemas.microsoft.com/office/drawing/2014/main" val="573364948"/>
                    </a:ext>
                  </a:extLst>
                </a:gridCol>
                <a:gridCol w="493776">
                  <a:extLst>
                    <a:ext uri="{9D8B030D-6E8A-4147-A177-3AD203B41FA5}">
                      <a16:colId xmlns:a16="http://schemas.microsoft.com/office/drawing/2014/main" val="207064405"/>
                    </a:ext>
                  </a:extLst>
                </a:gridCol>
                <a:gridCol w="493776">
                  <a:extLst>
                    <a:ext uri="{9D8B030D-6E8A-4147-A177-3AD203B41FA5}">
                      <a16:colId xmlns:a16="http://schemas.microsoft.com/office/drawing/2014/main" val="551791667"/>
                    </a:ext>
                  </a:extLst>
                </a:gridCol>
                <a:gridCol w="493776">
                  <a:extLst>
                    <a:ext uri="{9D8B030D-6E8A-4147-A177-3AD203B41FA5}">
                      <a16:colId xmlns:a16="http://schemas.microsoft.com/office/drawing/2014/main" val="2228032207"/>
                    </a:ext>
                  </a:extLst>
                </a:gridCol>
                <a:gridCol w="493776">
                  <a:extLst>
                    <a:ext uri="{9D8B030D-6E8A-4147-A177-3AD203B41FA5}">
                      <a16:colId xmlns:a16="http://schemas.microsoft.com/office/drawing/2014/main" val="3365449528"/>
                    </a:ext>
                  </a:extLst>
                </a:gridCol>
                <a:gridCol w="493776">
                  <a:extLst>
                    <a:ext uri="{9D8B030D-6E8A-4147-A177-3AD203B41FA5}">
                      <a16:colId xmlns:a16="http://schemas.microsoft.com/office/drawing/2014/main" val="814815372"/>
                    </a:ext>
                  </a:extLst>
                </a:gridCol>
                <a:gridCol w="493776">
                  <a:extLst>
                    <a:ext uri="{9D8B030D-6E8A-4147-A177-3AD203B41FA5}">
                      <a16:colId xmlns:a16="http://schemas.microsoft.com/office/drawing/2014/main" val="1168286353"/>
                    </a:ext>
                  </a:extLst>
                </a:gridCol>
                <a:gridCol w="493776">
                  <a:extLst>
                    <a:ext uri="{9D8B030D-6E8A-4147-A177-3AD203B41FA5}">
                      <a16:colId xmlns:a16="http://schemas.microsoft.com/office/drawing/2014/main" val="3160566437"/>
                    </a:ext>
                  </a:extLst>
                </a:gridCol>
                <a:gridCol w="493776">
                  <a:extLst>
                    <a:ext uri="{9D8B030D-6E8A-4147-A177-3AD203B41FA5}">
                      <a16:colId xmlns:a16="http://schemas.microsoft.com/office/drawing/2014/main" val="2458106568"/>
                    </a:ext>
                  </a:extLst>
                </a:gridCol>
                <a:gridCol w="493776">
                  <a:extLst>
                    <a:ext uri="{9D8B030D-6E8A-4147-A177-3AD203B41FA5}">
                      <a16:colId xmlns:a16="http://schemas.microsoft.com/office/drawing/2014/main" val="2045344486"/>
                    </a:ext>
                  </a:extLst>
                </a:gridCol>
                <a:gridCol w="493776">
                  <a:extLst>
                    <a:ext uri="{9D8B030D-6E8A-4147-A177-3AD203B41FA5}">
                      <a16:colId xmlns:a16="http://schemas.microsoft.com/office/drawing/2014/main" val="54141131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333909525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Arial"/>
                          <a:ea typeface="+mn-ea"/>
                          <a:cs typeface="+mn-cs"/>
                        </a:rPr>
                        <a:t>toggo_de - 2023-11-02 09:35:30</a:t>
                      </a:r>
                      <a:r>
                        <a:rPr kumimoji="0" lang="en-US" sz="1000" b="0" i="0" u="none" strike="noStrike" kern="1200" cap="none" spc="0" normalizeH="0" baseline="0" noProof="0">
                          <a:ln>
                            <a:noFill/>
                          </a:ln>
                          <a:solidFill>
                            <a:srgbClr val="001D31"/>
                          </a:solidFill>
                          <a:effectLst/>
                          <a:uLnTx/>
                          <a:uFillTx/>
                          <a:latin typeface="Arial"/>
                          <a:ea typeface="+mn-ea"/>
                          <a:cs typeface="+mn-cs"/>
                        </a:rPr>
                        <a:t>
 Ist doch so, oder? Übermorgen geht's endlich los 🤩 Markiert eure Weihnachtsmann &amp; Co. KG - Buddies!  #toggo #weihnachtsmannundcokg #serientipp #weihnachten #weihnachtsmann #meme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https://quintly-eu-image-storage.s3.amazonaws.com/e6489e5808d7075252b7ff6bf261d361/51e109995b4b75109c88a0478d64b73e.jpg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388576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365512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18698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830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19812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5.42 %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1274</a:t>
                      </a:r>
                    </a:p>
                  </a:txBody>
                  <a:tcPr/>
                </a:tc>
                <a:extLst>
                  <a:ext uri="{0D108BD9-81ED-4DB2-BD59-A6C34878D82A}">
                    <a16:rowId xmlns:a16="http://schemas.microsoft.com/office/drawing/2014/main" val="4261916684"/>
                  </a:ext>
                </a:extLst>
              </a:tr>
            </a:tbl>
          </a:graphicData>
        </a:graphic>
      </p:graphicFrame>
      <p:sp>
        <p:nvSpPr>
          <p:cNvPr id="4" name="Title 3">
            <a:extLst>
              <a:ext uri="{FF2B5EF4-FFF2-40B4-BE49-F238E27FC236}">
                <a16:creationId xmlns:a16="http://schemas.microsoft.com/office/drawing/2014/main" id="{FE20A5D7-75CE-46C4-B1F1-1C8BB34B0ADC}"/>
              </a:ext>
            </a:extLst>
          </p:cNvPr>
          <p:cNvSpPr>
            <a:spLocks noGrp="1"/>
          </p:cNvSpPr>
          <p:nvPr>
            <p:ph type="title"/>
          </p:nvPr>
        </p:nvSpPr>
        <p:spPr/>
        <p:txBody>
          <a:bodyPr/>
          <a:lstStyle/>
          <a:p>
            <a:r>
              <a:rPr lang="en-US"/>
              <a:t>Instagram Posts Table_SRTL | toggo_de IG - 1 of 25</a:t>
            </a:r>
          </a:p>
        </p:txBody>
      </p:sp>
      <p:sp>
        <p:nvSpPr>
          <p:cNvPr id="5" name="Text Placeholder 4">
            <a:extLst>
              <a:ext uri="{FF2B5EF4-FFF2-40B4-BE49-F238E27FC236}">
                <a16:creationId xmlns:a16="http://schemas.microsoft.com/office/drawing/2014/main" id="{DA33E0A3-87D4-4BAF-B776-E10D7A476228}"/>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4019738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BAD18FF-330A-4FA0-9A02-E227B1630B81}"/>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92E622B6-12F3-4557-B72F-231E02BE6BAD}"/>
              </a:ext>
            </a:extLst>
          </p:cNvPr>
          <p:cNvGraphicFramePr>
            <a:graphicFrameLocks noGrp="1"/>
          </p:cNvGraphicFramePr>
          <p:nvPr>
            <p:ph type="tbl" sz="quarter" idx="13"/>
            <p:extLst>
              <p:ext uri="{D42A27DB-BD31-4B8C-83A1-F6EECF244321}">
                <p14:modId xmlns:p14="http://schemas.microsoft.com/office/powerpoint/2010/main" val="196956836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18479873"/>
                    </a:ext>
                  </a:extLst>
                </a:gridCol>
                <a:gridCol w="1069848">
                  <a:extLst>
                    <a:ext uri="{9D8B030D-6E8A-4147-A177-3AD203B41FA5}">
                      <a16:colId xmlns:a16="http://schemas.microsoft.com/office/drawing/2014/main" val="3829923429"/>
                    </a:ext>
                  </a:extLst>
                </a:gridCol>
                <a:gridCol w="493776">
                  <a:extLst>
                    <a:ext uri="{9D8B030D-6E8A-4147-A177-3AD203B41FA5}">
                      <a16:colId xmlns:a16="http://schemas.microsoft.com/office/drawing/2014/main" val="2723779193"/>
                    </a:ext>
                  </a:extLst>
                </a:gridCol>
                <a:gridCol w="493776">
                  <a:extLst>
                    <a:ext uri="{9D8B030D-6E8A-4147-A177-3AD203B41FA5}">
                      <a16:colId xmlns:a16="http://schemas.microsoft.com/office/drawing/2014/main" val="2815314035"/>
                    </a:ext>
                  </a:extLst>
                </a:gridCol>
                <a:gridCol w="493776">
                  <a:extLst>
                    <a:ext uri="{9D8B030D-6E8A-4147-A177-3AD203B41FA5}">
                      <a16:colId xmlns:a16="http://schemas.microsoft.com/office/drawing/2014/main" val="549183098"/>
                    </a:ext>
                  </a:extLst>
                </a:gridCol>
                <a:gridCol w="493776">
                  <a:extLst>
                    <a:ext uri="{9D8B030D-6E8A-4147-A177-3AD203B41FA5}">
                      <a16:colId xmlns:a16="http://schemas.microsoft.com/office/drawing/2014/main" val="2747916419"/>
                    </a:ext>
                  </a:extLst>
                </a:gridCol>
                <a:gridCol w="493776">
                  <a:extLst>
                    <a:ext uri="{9D8B030D-6E8A-4147-A177-3AD203B41FA5}">
                      <a16:colId xmlns:a16="http://schemas.microsoft.com/office/drawing/2014/main" val="3547240972"/>
                    </a:ext>
                  </a:extLst>
                </a:gridCol>
                <a:gridCol w="493776">
                  <a:extLst>
                    <a:ext uri="{9D8B030D-6E8A-4147-A177-3AD203B41FA5}">
                      <a16:colId xmlns:a16="http://schemas.microsoft.com/office/drawing/2014/main" val="1247314784"/>
                    </a:ext>
                  </a:extLst>
                </a:gridCol>
                <a:gridCol w="493776">
                  <a:extLst>
                    <a:ext uri="{9D8B030D-6E8A-4147-A177-3AD203B41FA5}">
                      <a16:colId xmlns:a16="http://schemas.microsoft.com/office/drawing/2014/main" val="1413041959"/>
                    </a:ext>
                  </a:extLst>
                </a:gridCol>
                <a:gridCol w="493776">
                  <a:extLst>
                    <a:ext uri="{9D8B030D-6E8A-4147-A177-3AD203B41FA5}">
                      <a16:colId xmlns:a16="http://schemas.microsoft.com/office/drawing/2014/main" val="3240078145"/>
                    </a:ext>
                  </a:extLst>
                </a:gridCol>
                <a:gridCol w="493776">
                  <a:extLst>
                    <a:ext uri="{9D8B030D-6E8A-4147-A177-3AD203B41FA5}">
                      <a16:colId xmlns:a16="http://schemas.microsoft.com/office/drawing/2014/main" val="2728841327"/>
                    </a:ext>
                  </a:extLst>
                </a:gridCol>
                <a:gridCol w="493776">
                  <a:extLst>
                    <a:ext uri="{9D8B030D-6E8A-4147-A177-3AD203B41FA5}">
                      <a16:colId xmlns:a16="http://schemas.microsoft.com/office/drawing/2014/main" val="155594419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112924295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- 2022-10-14 12:05:44</a:t>
                      </a:r>
                      <a:r>
                        <a:rPr kumimoji="0" lang="de-DE" sz="1000" b="0" i="0" u="none" strike="noStrike" kern="1200" cap="none" spc="0" normalizeH="0" baseline="0" noProof="0">
                          <a:ln>
                            <a:noFill/>
                          </a:ln>
                          <a:solidFill>
                            <a:srgbClr val="001D31"/>
                          </a:solidFill>
                          <a:effectLst/>
                          <a:uLnTx/>
                          <a:uFillTx/>
                          <a:latin typeface="Arial"/>
                          <a:ea typeface="+mn-ea"/>
                          <a:cs typeface="+mn-cs"/>
                        </a:rPr>
                        <a:t>
 Würdet ihr es euch auf dem Mars gemütlich machen, wenn ihr könntet? Zumindest müsstet ihr dann keine Reise in die Wüste mehr buchen🤔🤯 #toggo #weltraum #mars</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https://quintly-eu-image-storage.s3.amazonaws.com/e6489e5808d7075252b7ff6bf261d361/2281c393aa730f381f5323ba07ba699f.jpg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Reel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94780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93272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101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0.11 %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extLst>
                  <a:ext uri="{0D108BD9-81ED-4DB2-BD59-A6C34878D82A}">
                    <a16:rowId xmlns:a16="http://schemas.microsoft.com/office/drawing/2014/main" val="2511133184"/>
                  </a:ext>
                </a:extLst>
              </a:tr>
            </a:tbl>
          </a:graphicData>
        </a:graphic>
      </p:graphicFrame>
      <p:sp>
        <p:nvSpPr>
          <p:cNvPr id="4" name="Title 3">
            <a:extLst>
              <a:ext uri="{FF2B5EF4-FFF2-40B4-BE49-F238E27FC236}">
                <a16:creationId xmlns:a16="http://schemas.microsoft.com/office/drawing/2014/main" id="{E847B0B6-5F76-4DDC-B8DD-271319104FE6}"/>
              </a:ext>
            </a:extLst>
          </p:cNvPr>
          <p:cNvSpPr>
            <a:spLocks noGrp="1"/>
          </p:cNvSpPr>
          <p:nvPr>
            <p:ph type="title"/>
          </p:nvPr>
        </p:nvSpPr>
        <p:spPr/>
        <p:txBody>
          <a:bodyPr/>
          <a:lstStyle/>
          <a:p>
            <a:r>
              <a:rPr lang="en-US"/>
              <a:t>Instagram Posts Table_SRTL | toggo_de IG - 2 of 25</a:t>
            </a:r>
          </a:p>
        </p:txBody>
      </p:sp>
      <p:sp>
        <p:nvSpPr>
          <p:cNvPr id="5" name="Text Placeholder 4">
            <a:extLst>
              <a:ext uri="{FF2B5EF4-FFF2-40B4-BE49-F238E27FC236}">
                <a16:creationId xmlns:a16="http://schemas.microsoft.com/office/drawing/2014/main" id="{0E31D27F-B39D-45EB-9F19-705FBE565F9D}"/>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1053704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1B8C6E1-64CA-455E-B1B2-1681FE22372E}"/>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FFAD8184-74E3-4611-B575-CA9CB3C50C92}"/>
              </a:ext>
            </a:extLst>
          </p:cNvPr>
          <p:cNvGraphicFramePr>
            <a:graphicFrameLocks noGrp="1"/>
          </p:cNvGraphicFramePr>
          <p:nvPr>
            <p:ph type="tbl" sz="quarter" idx="13"/>
            <p:extLst>
              <p:ext uri="{D42A27DB-BD31-4B8C-83A1-F6EECF244321}">
                <p14:modId xmlns:p14="http://schemas.microsoft.com/office/powerpoint/2010/main" val="145132805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22237618"/>
                    </a:ext>
                  </a:extLst>
                </a:gridCol>
                <a:gridCol w="1069848">
                  <a:extLst>
                    <a:ext uri="{9D8B030D-6E8A-4147-A177-3AD203B41FA5}">
                      <a16:colId xmlns:a16="http://schemas.microsoft.com/office/drawing/2014/main" val="2899171715"/>
                    </a:ext>
                  </a:extLst>
                </a:gridCol>
                <a:gridCol w="493776">
                  <a:extLst>
                    <a:ext uri="{9D8B030D-6E8A-4147-A177-3AD203B41FA5}">
                      <a16:colId xmlns:a16="http://schemas.microsoft.com/office/drawing/2014/main" val="2339162746"/>
                    </a:ext>
                  </a:extLst>
                </a:gridCol>
                <a:gridCol w="493776">
                  <a:extLst>
                    <a:ext uri="{9D8B030D-6E8A-4147-A177-3AD203B41FA5}">
                      <a16:colId xmlns:a16="http://schemas.microsoft.com/office/drawing/2014/main" val="1562266525"/>
                    </a:ext>
                  </a:extLst>
                </a:gridCol>
                <a:gridCol w="493776">
                  <a:extLst>
                    <a:ext uri="{9D8B030D-6E8A-4147-A177-3AD203B41FA5}">
                      <a16:colId xmlns:a16="http://schemas.microsoft.com/office/drawing/2014/main" val="673696225"/>
                    </a:ext>
                  </a:extLst>
                </a:gridCol>
                <a:gridCol w="493776">
                  <a:extLst>
                    <a:ext uri="{9D8B030D-6E8A-4147-A177-3AD203B41FA5}">
                      <a16:colId xmlns:a16="http://schemas.microsoft.com/office/drawing/2014/main" val="1671608832"/>
                    </a:ext>
                  </a:extLst>
                </a:gridCol>
                <a:gridCol w="493776">
                  <a:extLst>
                    <a:ext uri="{9D8B030D-6E8A-4147-A177-3AD203B41FA5}">
                      <a16:colId xmlns:a16="http://schemas.microsoft.com/office/drawing/2014/main" val="4188173994"/>
                    </a:ext>
                  </a:extLst>
                </a:gridCol>
                <a:gridCol w="493776">
                  <a:extLst>
                    <a:ext uri="{9D8B030D-6E8A-4147-A177-3AD203B41FA5}">
                      <a16:colId xmlns:a16="http://schemas.microsoft.com/office/drawing/2014/main" val="1516264386"/>
                    </a:ext>
                  </a:extLst>
                </a:gridCol>
                <a:gridCol w="493776">
                  <a:extLst>
                    <a:ext uri="{9D8B030D-6E8A-4147-A177-3AD203B41FA5}">
                      <a16:colId xmlns:a16="http://schemas.microsoft.com/office/drawing/2014/main" val="2778443365"/>
                    </a:ext>
                  </a:extLst>
                </a:gridCol>
                <a:gridCol w="493776">
                  <a:extLst>
                    <a:ext uri="{9D8B030D-6E8A-4147-A177-3AD203B41FA5}">
                      <a16:colId xmlns:a16="http://schemas.microsoft.com/office/drawing/2014/main" val="1197999600"/>
                    </a:ext>
                  </a:extLst>
                </a:gridCol>
                <a:gridCol w="493776">
                  <a:extLst>
                    <a:ext uri="{9D8B030D-6E8A-4147-A177-3AD203B41FA5}">
                      <a16:colId xmlns:a16="http://schemas.microsoft.com/office/drawing/2014/main" val="3391589820"/>
                    </a:ext>
                  </a:extLst>
                </a:gridCol>
                <a:gridCol w="493776">
                  <a:extLst>
                    <a:ext uri="{9D8B030D-6E8A-4147-A177-3AD203B41FA5}">
                      <a16:colId xmlns:a16="http://schemas.microsoft.com/office/drawing/2014/main" val="301521533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243958837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- 2023-12-03 10:01:50</a:t>
                      </a:r>
                      <a:r>
                        <a:rPr kumimoji="0" lang="de-DE" sz="1000" b="0" i="0" u="none" strike="noStrike" kern="1200" cap="none" spc="0" normalizeH="0" baseline="0" noProof="0">
                          <a:ln>
                            <a:noFill/>
                          </a:ln>
                          <a:solidFill>
                            <a:srgbClr val="001D31"/>
                          </a:solidFill>
                          <a:effectLst/>
                          <a:uLnTx/>
                          <a:uFillTx/>
                          <a:latin typeface="Arial"/>
                          <a:ea typeface="+mn-ea"/>
                          <a:cs typeface="+mn-cs"/>
                        </a:rPr>
                        <a:t>
 Beim großen TOGGO Advents-Gewinnspiel erwarten euch die coolsten Preise für eure Familien! Am heutigen 1. Advent starten wir direkt mit einem Kracher: Ihr habt die Chance, je eins von drei iPads zu gewinnen! 🤩
Wie ihr teilnehmen könnt?
1️⃣ Liked diesen Beitrag 🧡
2️⃣ Folgt @toggo_de auf Instagram 🧡
3️⃣ Kommentiert diesen Beitrag 🧡
Und schon seid ihr im Lostopf! Wir drücken euch die Daumen! ☘️
Teilnahmeschluss: 09.12.2023, 23:59 Uhr. Unter allen Teilnehmenden auf Instagram verlosen wir je eins von drei iPads (10. Generation, Wi-Fi, 64 GB) in einer der Farben Blau, Rosé oder Gelb (keine freie Farbwahl). 
Mit Posten eures Kommentars bestätigt ihr, dass ihr die für dieses Gewinnspiel geltenden Teilnahmebedingungen mit Datenschutzhinweisen (abrufbar in der Bio dieses Instagram-Kanals) gelesen habt, diese akzeptiert, sowie dass sich euer Wohnort in Deutschland befindet. Die Teilnahme ist kostenlos; es müssen lediglich die Kosten getragen werden, die mit der Teilnahme über das Internet verbunden sind (Übermittlungskosten des jeweiligen Mobilfunk- bzw. Internetproviders).
#toggo #gewinnspiel #ipad #weihnachten #advent #füreuch</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https://quintly-eu-image-storage.s3.amazonaws.com/e6489e5808d7075252b7ff6bf261d361/e03e37938efbf7279d2a3e36ec2d668a.jpg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71424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65356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10089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17492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784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28365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43.4 %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6071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5451</a:t>
                      </a:r>
                    </a:p>
                  </a:txBody>
                  <a:tcPr/>
                </a:tc>
                <a:extLst>
                  <a:ext uri="{0D108BD9-81ED-4DB2-BD59-A6C34878D82A}">
                    <a16:rowId xmlns:a16="http://schemas.microsoft.com/office/drawing/2014/main" val="4038006597"/>
                  </a:ext>
                </a:extLst>
              </a:tr>
            </a:tbl>
          </a:graphicData>
        </a:graphic>
      </p:graphicFrame>
      <p:sp>
        <p:nvSpPr>
          <p:cNvPr id="4" name="Title 3">
            <a:extLst>
              <a:ext uri="{FF2B5EF4-FFF2-40B4-BE49-F238E27FC236}">
                <a16:creationId xmlns:a16="http://schemas.microsoft.com/office/drawing/2014/main" id="{B377AEDF-88F8-432A-8E16-1DE8AA764787}"/>
              </a:ext>
            </a:extLst>
          </p:cNvPr>
          <p:cNvSpPr>
            <a:spLocks noGrp="1"/>
          </p:cNvSpPr>
          <p:nvPr>
            <p:ph type="title"/>
          </p:nvPr>
        </p:nvSpPr>
        <p:spPr/>
        <p:txBody>
          <a:bodyPr/>
          <a:lstStyle/>
          <a:p>
            <a:r>
              <a:rPr lang="en-US"/>
              <a:t>Instagram Posts Table_SRTL | toggo_de IG - 3 of 25</a:t>
            </a:r>
          </a:p>
        </p:txBody>
      </p:sp>
      <p:sp>
        <p:nvSpPr>
          <p:cNvPr id="5" name="Text Placeholder 4">
            <a:extLst>
              <a:ext uri="{FF2B5EF4-FFF2-40B4-BE49-F238E27FC236}">
                <a16:creationId xmlns:a16="http://schemas.microsoft.com/office/drawing/2014/main" id="{EEA5FD3D-F713-4A56-815A-CBBD77015F42}"/>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4111121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FB8F9F0-EE57-4AA0-864D-88DE85E17A51}"/>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10422008-7ACC-4825-B16D-321F3C656911}"/>
              </a:ext>
            </a:extLst>
          </p:cNvPr>
          <p:cNvGraphicFramePr>
            <a:graphicFrameLocks noGrp="1"/>
          </p:cNvGraphicFramePr>
          <p:nvPr>
            <p:ph type="tbl" sz="quarter" idx="13"/>
            <p:extLst>
              <p:ext uri="{D42A27DB-BD31-4B8C-83A1-F6EECF244321}">
                <p14:modId xmlns:p14="http://schemas.microsoft.com/office/powerpoint/2010/main" val="204442624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65898917"/>
                    </a:ext>
                  </a:extLst>
                </a:gridCol>
                <a:gridCol w="1069848">
                  <a:extLst>
                    <a:ext uri="{9D8B030D-6E8A-4147-A177-3AD203B41FA5}">
                      <a16:colId xmlns:a16="http://schemas.microsoft.com/office/drawing/2014/main" val="1568196381"/>
                    </a:ext>
                  </a:extLst>
                </a:gridCol>
                <a:gridCol w="493776">
                  <a:extLst>
                    <a:ext uri="{9D8B030D-6E8A-4147-A177-3AD203B41FA5}">
                      <a16:colId xmlns:a16="http://schemas.microsoft.com/office/drawing/2014/main" val="2812556156"/>
                    </a:ext>
                  </a:extLst>
                </a:gridCol>
                <a:gridCol w="493776">
                  <a:extLst>
                    <a:ext uri="{9D8B030D-6E8A-4147-A177-3AD203B41FA5}">
                      <a16:colId xmlns:a16="http://schemas.microsoft.com/office/drawing/2014/main" val="3705631823"/>
                    </a:ext>
                  </a:extLst>
                </a:gridCol>
                <a:gridCol w="493776">
                  <a:extLst>
                    <a:ext uri="{9D8B030D-6E8A-4147-A177-3AD203B41FA5}">
                      <a16:colId xmlns:a16="http://schemas.microsoft.com/office/drawing/2014/main" val="895709866"/>
                    </a:ext>
                  </a:extLst>
                </a:gridCol>
                <a:gridCol w="493776">
                  <a:extLst>
                    <a:ext uri="{9D8B030D-6E8A-4147-A177-3AD203B41FA5}">
                      <a16:colId xmlns:a16="http://schemas.microsoft.com/office/drawing/2014/main" val="132529700"/>
                    </a:ext>
                  </a:extLst>
                </a:gridCol>
                <a:gridCol w="493776">
                  <a:extLst>
                    <a:ext uri="{9D8B030D-6E8A-4147-A177-3AD203B41FA5}">
                      <a16:colId xmlns:a16="http://schemas.microsoft.com/office/drawing/2014/main" val="1134893728"/>
                    </a:ext>
                  </a:extLst>
                </a:gridCol>
                <a:gridCol w="493776">
                  <a:extLst>
                    <a:ext uri="{9D8B030D-6E8A-4147-A177-3AD203B41FA5}">
                      <a16:colId xmlns:a16="http://schemas.microsoft.com/office/drawing/2014/main" val="2448643671"/>
                    </a:ext>
                  </a:extLst>
                </a:gridCol>
                <a:gridCol w="493776">
                  <a:extLst>
                    <a:ext uri="{9D8B030D-6E8A-4147-A177-3AD203B41FA5}">
                      <a16:colId xmlns:a16="http://schemas.microsoft.com/office/drawing/2014/main" val="1247809008"/>
                    </a:ext>
                  </a:extLst>
                </a:gridCol>
                <a:gridCol w="493776">
                  <a:extLst>
                    <a:ext uri="{9D8B030D-6E8A-4147-A177-3AD203B41FA5}">
                      <a16:colId xmlns:a16="http://schemas.microsoft.com/office/drawing/2014/main" val="830338585"/>
                    </a:ext>
                  </a:extLst>
                </a:gridCol>
                <a:gridCol w="493776">
                  <a:extLst>
                    <a:ext uri="{9D8B030D-6E8A-4147-A177-3AD203B41FA5}">
                      <a16:colId xmlns:a16="http://schemas.microsoft.com/office/drawing/2014/main" val="2672381197"/>
                    </a:ext>
                  </a:extLst>
                </a:gridCol>
                <a:gridCol w="493776">
                  <a:extLst>
                    <a:ext uri="{9D8B030D-6E8A-4147-A177-3AD203B41FA5}">
                      <a16:colId xmlns:a16="http://schemas.microsoft.com/office/drawing/2014/main" val="377423626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412417921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- 2024-01-04 14:54:44</a:t>
                      </a:r>
                      <a:r>
                        <a:rPr kumimoji="0" lang="de-DE" sz="1000" b="0" i="0" u="none" strike="noStrike" kern="1200" cap="none" spc="0" normalizeH="0" baseline="0" noProof="0">
                          <a:ln>
                            <a:noFill/>
                          </a:ln>
                          <a:solidFill>
                            <a:srgbClr val="001D31"/>
                          </a:solidFill>
                          <a:effectLst/>
                          <a:uLnTx/>
                          <a:uFillTx/>
                          <a:latin typeface="Arial"/>
                          <a:ea typeface="+mn-ea"/>
                          <a:cs typeface="+mn-cs"/>
                        </a:rPr>
                        <a:t>
 Ihr habt es so gewollt! 🤝 Nachdem wir die Neujahrsvorsätze eurer Kids geklärt haben, seid jetzt ihr dran! Schreibt uns eure lustigen Antworten in die Kommentare 💬 #toggo #neujahr #neujahrsvorsätze</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https://quintly-eu-image-storage.s3.amazonaws.com/e6489e5808d7075252b7ff6bf261d361/ac6567ca2ff32f8e7713e7fe3222b52a.jpg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70755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67564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865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176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279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1338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1.98 %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373</a:t>
                      </a:r>
                    </a:p>
                  </a:txBody>
                  <a:tcPr/>
                </a:tc>
                <a:extLst>
                  <a:ext uri="{0D108BD9-81ED-4DB2-BD59-A6C34878D82A}">
                    <a16:rowId xmlns:a16="http://schemas.microsoft.com/office/drawing/2014/main" val="1807528619"/>
                  </a:ext>
                </a:extLst>
              </a:tr>
            </a:tbl>
          </a:graphicData>
        </a:graphic>
      </p:graphicFrame>
      <p:sp>
        <p:nvSpPr>
          <p:cNvPr id="4" name="Title 3">
            <a:extLst>
              <a:ext uri="{FF2B5EF4-FFF2-40B4-BE49-F238E27FC236}">
                <a16:creationId xmlns:a16="http://schemas.microsoft.com/office/drawing/2014/main" id="{F18AB047-CB28-4980-BC40-B041F0A0A46E}"/>
              </a:ext>
            </a:extLst>
          </p:cNvPr>
          <p:cNvSpPr>
            <a:spLocks noGrp="1"/>
          </p:cNvSpPr>
          <p:nvPr>
            <p:ph type="title"/>
          </p:nvPr>
        </p:nvSpPr>
        <p:spPr/>
        <p:txBody>
          <a:bodyPr/>
          <a:lstStyle/>
          <a:p>
            <a:r>
              <a:rPr lang="en-US"/>
              <a:t>Instagram Posts Table_SRTL | toggo_de IG - 4 of 25</a:t>
            </a:r>
          </a:p>
        </p:txBody>
      </p:sp>
      <p:sp>
        <p:nvSpPr>
          <p:cNvPr id="5" name="Text Placeholder 4">
            <a:extLst>
              <a:ext uri="{FF2B5EF4-FFF2-40B4-BE49-F238E27FC236}">
                <a16:creationId xmlns:a16="http://schemas.microsoft.com/office/drawing/2014/main" id="{426DCB86-623C-4008-A666-FA63C288207E}"/>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1634958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6C59E2B-28FD-4BFD-8ABB-20805BC3D75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FEB17DEA-D047-4D5B-8570-1D8284E86404}"/>
              </a:ext>
            </a:extLst>
          </p:cNvPr>
          <p:cNvGraphicFramePr>
            <a:graphicFrameLocks noGrp="1"/>
          </p:cNvGraphicFramePr>
          <p:nvPr>
            <p:ph type="tbl" sz="quarter" idx="13"/>
            <p:extLst>
              <p:ext uri="{D42A27DB-BD31-4B8C-83A1-F6EECF244321}">
                <p14:modId xmlns:p14="http://schemas.microsoft.com/office/powerpoint/2010/main" val="382736530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97467422"/>
                    </a:ext>
                  </a:extLst>
                </a:gridCol>
                <a:gridCol w="1069848">
                  <a:extLst>
                    <a:ext uri="{9D8B030D-6E8A-4147-A177-3AD203B41FA5}">
                      <a16:colId xmlns:a16="http://schemas.microsoft.com/office/drawing/2014/main" val="3562003015"/>
                    </a:ext>
                  </a:extLst>
                </a:gridCol>
                <a:gridCol w="493776">
                  <a:extLst>
                    <a:ext uri="{9D8B030D-6E8A-4147-A177-3AD203B41FA5}">
                      <a16:colId xmlns:a16="http://schemas.microsoft.com/office/drawing/2014/main" val="1727613776"/>
                    </a:ext>
                  </a:extLst>
                </a:gridCol>
                <a:gridCol w="493776">
                  <a:extLst>
                    <a:ext uri="{9D8B030D-6E8A-4147-A177-3AD203B41FA5}">
                      <a16:colId xmlns:a16="http://schemas.microsoft.com/office/drawing/2014/main" val="630927957"/>
                    </a:ext>
                  </a:extLst>
                </a:gridCol>
                <a:gridCol w="493776">
                  <a:extLst>
                    <a:ext uri="{9D8B030D-6E8A-4147-A177-3AD203B41FA5}">
                      <a16:colId xmlns:a16="http://schemas.microsoft.com/office/drawing/2014/main" val="2549943959"/>
                    </a:ext>
                  </a:extLst>
                </a:gridCol>
                <a:gridCol w="493776">
                  <a:extLst>
                    <a:ext uri="{9D8B030D-6E8A-4147-A177-3AD203B41FA5}">
                      <a16:colId xmlns:a16="http://schemas.microsoft.com/office/drawing/2014/main" val="1006632629"/>
                    </a:ext>
                  </a:extLst>
                </a:gridCol>
                <a:gridCol w="493776">
                  <a:extLst>
                    <a:ext uri="{9D8B030D-6E8A-4147-A177-3AD203B41FA5}">
                      <a16:colId xmlns:a16="http://schemas.microsoft.com/office/drawing/2014/main" val="80800314"/>
                    </a:ext>
                  </a:extLst>
                </a:gridCol>
                <a:gridCol w="493776">
                  <a:extLst>
                    <a:ext uri="{9D8B030D-6E8A-4147-A177-3AD203B41FA5}">
                      <a16:colId xmlns:a16="http://schemas.microsoft.com/office/drawing/2014/main" val="3177805727"/>
                    </a:ext>
                  </a:extLst>
                </a:gridCol>
                <a:gridCol w="493776">
                  <a:extLst>
                    <a:ext uri="{9D8B030D-6E8A-4147-A177-3AD203B41FA5}">
                      <a16:colId xmlns:a16="http://schemas.microsoft.com/office/drawing/2014/main" val="1091493798"/>
                    </a:ext>
                  </a:extLst>
                </a:gridCol>
                <a:gridCol w="493776">
                  <a:extLst>
                    <a:ext uri="{9D8B030D-6E8A-4147-A177-3AD203B41FA5}">
                      <a16:colId xmlns:a16="http://schemas.microsoft.com/office/drawing/2014/main" val="737621859"/>
                    </a:ext>
                  </a:extLst>
                </a:gridCol>
                <a:gridCol w="493776">
                  <a:extLst>
                    <a:ext uri="{9D8B030D-6E8A-4147-A177-3AD203B41FA5}">
                      <a16:colId xmlns:a16="http://schemas.microsoft.com/office/drawing/2014/main" val="3997826280"/>
                    </a:ext>
                  </a:extLst>
                </a:gridCol>
                <a:gridCol w="493776">
                  <a:extLst>
                    <a:ext uri="{9D8B030D-6E8A-4147-A177-3AD203B41FA5}">
                      <a16:colId xmlns:a16="http://schemas.microsoft.com/office/drawing/2014/main" val="223593685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172104971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- 2023-12-24 10:01:25</a:t>
                      </a:r>
                      <a:r>
                        <a:rPr kumimoji="0" lang="de-DE" sz="1000" b="0" i="0" u="none" strike="noStrike" kern="1200" cap="none" spc="0" normalizeH="0" baseline="0" noProof="0">
                          <a:ln>
                            <a:noFill/>
                          </a:ln>
                          <a:solidFill>
                            <a:srgbClr val="001D31"/>
                          </a:solidFill>
                          <a:effectLst/>
                          <a:uLnTx/>
                          <a:uFillTx/>
                          <a:latin typeface="Arial"/>
                          <a:ea typeface="+mn-ea"/>
                          <a:cs typeface="+mn-cs"/>
                        </a:rPr>
                        <a:t>
 Endspurt beim großen TOGGO Adventsgewinnspiel! Heute ist Heiligabend und ihr könnt nochmal so richtig abstauben 🎁 Euch erwartet eine Nintendo Switch OLED! 🎮
Wie ihr teilnehmen könnt?
1️⃣ Liked diesen Beitrag 🧡
2️⃣ Folgt @toggo_de auf Instagram 🧡
3️⃣ Kommentiert diesen Beitrag 🧡
Und schon seid ihr im Lostopf! Wir drücken euch die Daumen! ☘️
Teilnahmeschluss: 30.12.2023, 23:59 Uhr. Unter allen Teilnehmenden auf Instagram verlosen wir je eine von drei Nintendo Switch OLED in der Farbe Neon-Rot/Neon-Blau.
Mit Posten eures Kommentars bestätigt ihr, dass ihr die für dieses Gewinnspiel geltenden Teilnahmebedingungen mit Datenschutzhinweisen (abrufbar in der Bio dieses Instagram-Kanals) gelesen habt, diese akzeptiert, sowie dass sich euer Wohnort in Deutschland befindet. Die Teilnahme ist kostenlos; es müssen lediglich die Kosten getragen werden, die mit der Teilnahme über das Internet verbunden sind (Übermittlungskosten des jeweiligen Mobilfunk- bzw. Internetproviders).
#toggo #gewinnspiel #nintendo #switch #nintendoswitch #weihnachten #advent #2024</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https://quintly-eu-image-storage.s3.amazonaws.com/e6489e5808d7075252b7ff6bf261d361/67958343544f16dbaa8b48389b0e5d53.jpg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68196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61831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9335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12903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603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22927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37.08 %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2883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2650</a:t>
                      </a:r>
                    </a:p>
                  </a:txBody>
                  <a:tcPr/>
                </a:tc>
                <a:extLst>
                  <a:ext uri="{0D108BD9-81ED-4DB2-BD59-A6C34878D82A}">
                    <a16:rowId xmlns:a16="http://schemas.microsoft.com/office/drawing/2014/main" val="2321936889"/>
                  </a:ext>
                </a:extLst>
              </a:tr>
            </a:tbl>
          </a:graphicData>
        </a:graphic>
      </p:graphicFrame>
      <p:sp>
        <p:nvSpPr>
          <p:cNvPr id="4" name="Title 3">
            <a:extLst>
              <a:ext uri="{FF2B5EF4-FFF2-40B4-BE49-F238E27FC236}">
                <a16:creationId xmlns:a16="http://schemas.microsoft.com/office/drawing/2014/main" id="{4040A3FD-FEA5-459D-A731-B89FB3D10715}"/>
              </a:ext>
            </a:extLst>
          </p:cNvPr>
          <p:cNvSpPr>
            <a:spLocks noGrp="1"/>
          </p:cNvSpPr>
          <p:nvPr>
            <p:ph type="title"/>
          </p:nvPr>
        </p:nvSpPr>
        <p:spPr/>
        <p:txBody>
          <a:bodyPr/>
          <a:lstStyle/>
          <a:p>
            <a:r>
              <a:rPr lang="en-US"/>
              <a:t>Instagram Posts Table_SRTL | toggo_de IG - 5 of 25</a:t>
            </a:r>
          </a:p>
        </p:txBody>
      </p:sp>
      <p:sp>
        <p:nvSpPr>
          <p:cNvPr id="5" name="Text Placeholder 4">
            <a:extLst>
              <a:ext uri="{FF2B5EF4-FFF2-40B4-BE49-F238E27FC236}">
                <a16:creationId xmlns:a16="http://schemas.microsoft.com/office/drawing/2014/main" id="{B136DB0B-9859-4D2F-90FC-793B9BE199F3}"/>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1720820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AD2CB91-6175-4D6D-B792-AE25F21F86F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35B8E7AF-6D2F-4757-89D3-53C5E6D2EC00}"/>
              </a:ext>
            </a:extLst>
          </p:cNvPr>
          <p:cNvGraphicFramePr>
            <a:graphicFrameLocks noGrp="1"/>
          </p:cNvGraphicFramePr>
          <p:nvPr>
            <p:ph type="tbl" sz="quarter" idx="13"/>
            <p:extLst>
              <p:ext uri="{D42A27DB-BD31-4B8C-83A1-F6EECF244321}">
                <p14:modId xmlns:p14="http://schemas.microsoft.com/office/powerpoint/2010/main" val="321424369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81260086"/>
                    </a:ext>
                  </a:extLst>
                </a:gridCol>
                <a:gridCol w="1069848">
                  <a:extLst>
                    <a:ext uri="{9D8B030D-6E8A-4147-A177-3AD203B41FA5}">
                      <a16:colId xmlns:a16="http://schemas.microsoft.com/office/drawing/2014/main" val="3619294107"/>
                    </a:ext>
                  </a:extLst>
                </a:gridCol>
                <a:gridCol w="493776">
                  <a:extLst>
                    <a:ext uri="{9D8B030D-6E8A-4147-A177-3AD203B41FA5}">
                      <a16:colId xmlns:a16="http://schemas.microsoft.com/office/drawing/2014/main" val="4224614865"/>
                    </a:ext>
                  </a:extLst>
                </a:gridCol>
                <a:gridCol w="493776">
                  <a:extLst>
                    <a:ext uri="{9D8B030D-6E8A-4147-A177-3AD203B41FA5}">
                      <a16:colId xmlns:a16="http://schemas.microsoft.com/office/drawing/2014/main" val="219984898"/>
                    </a:ext>
                  </a:extLst>
                </a:gridCol>
                <a:gridCol w="493776">
                  <a:extLst>
                    <a:ext uri="{9D8B030D-6E8A-4147-A177-3AD203B41FA5}">
                      <a16:colId xmlns:a16="http://schemas.microsoft.com/office/drawing/2014/main" val="4264209972"/>
                    </a:ext>
                  </a:extLst>
                </a:gridCol>
                <a:gridCol w="493776">
                  <a:extLst>
                    <a:ext uri="{9D8B030D-6E8A-4147-A177-3AD203B41FA5}">
                      <a16:colId xmlns:a16="http://schemas.microsoft.com/office/drawing/2014/main" val="2255323288"/>
                    </a:ext>
                  </a:extLst>
                </a:gridCol>
                <a:gridCol w="493776">
                  <a:extLst>
                    <a:ext uri="{9D8B030D-6E8A-4147-A177-3AD203B41FA5}">
                      <a16:colId xmlns:a16="http://schemas.microsoft.com/office/drawing/2014/main" val="1467840057"/>
                    </a:ext>
                  </a:extLst>
                </a:gridCol>
                <a:gridCol w="493776">
                  <a:extLst>
                    <a:ext uri="{9D8B030D-6E8A-4147-A177-3AD203B41FA5}">
                      <a16:colId xmlns:a16="http://schemas.microsoft.com/office/drawing/2014/main" val="1718150492"/>
                    </a:ext>
                  </a:extLst>
                </a:gridCol>
                <a:gridCol w="493776">
                  <a:extLst>
                    <a:ext uri="{9D8B030D-6E8A-4147-A177-3AD203B41FA5}">
                      <a16:colId xmlns:a16="http://schemas.microsoft.com/office/drawing/2014/main" val="1385681722"/>
                    </a:ext>
                  </a:extLst>
                </a:gridCol>
                <a:gridCol w="493776">
                  <a:extLst>
                    <a:ext uri="{9D8B030D-6E8A-4147-A177-3AD203B41FA5}">
                      <a16:colId xmlns:a16="http://schemas.microsoft.com/office/drawing/2014/main" val="2391511583"/>
                    </a:ext>
                  </a:extLst>
                </a:gridCol>
                <a:gridCol w="493776">
                  <a:extLst>
                    <a:ext uri="{9D8B030D-6E8A-4147-A177-3AD203B41FA5}">
                      <a16:colId xmlns:a16="http://schemas.microsoft.com/office/drawing/2014/main" val="3971592679"/>
                    </a:ext>
                  </a:extLst>
                </a:gridCol>
                <a:gridCol w="493776">
                  <a:extLst>
                    <a:ext uri="{9D8B030D-6E8A-4147-A177-3AD203B41FA5}">
                      <a16:colId xmlns:a16="http://schemas.microsoft.com/office/drawing/2014/main" val="12339230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148925654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- 2023-11-06 10:01:10</a:t>
                      </a:r>
                      <a:r>
                        <a:rPr kumimoji="0" lang="de-DE" sz="1000" b="0" i="0" u="none" strike="noStrike" kern="1200" cap="none" spc="0" normalizeH="0" baseline="0" noProof="0">
                          <a:ln>
                            <a:noFill/>
                          </a:ln>
                          <a:solidFill>
                            <a:srgbClr val="001D31"/>
                          </a:solidFill>
                          <a:effectLst/>
                          <a:uLnTx/>
                          <a:uFillTx/>
                          <a:latin typeface="Arial"/>
                          <a:ea typeface="+mn-ea"/>
                          <a:cs typeface="+mn-cs"/>
                        </a:rPr>
                        <a:t>
 Ihr steckt jedes Jahr viel Liebe in den Adventskalender eurer Kinder? Jetzt seid ihr an der Reihe! Nehmt an unserer Verlosung teil und sichert euch die Chance auf euren persönlichen Lieblingsadventskalender, um auch euch die Adventszeit zu versüßen! 🍫🎁🎄
Seid gespannt und lasst euch überraschen, während wir die Daumen drücken! 🍀🎅
👉 So macht ihr mit:
🧡 Schenkt dem Beitrag ein Herz!
🧡 Folgt uns!
🧡 Schreibt in die Kommentare, welchen Adventskalender ihr gewinnen möchtet: Douglas, VEGAN BOX, Besser im Glas Bio Tee, Just Spices oder ONLINE Kreativ 🎁🎅
❗️Teilnahmeschluss ist der 12.11.2023 (23:59 Uhr)❗️
Viel Glück! 🍀
Mit Posten eures Kommentars bestätigt ihr, dass ihr die für dieses Gewinnspiel geltenden Teilnahmebedingungen mit Datenschutzhinweisen (abrufbar in der Bio dieses Instagram-Kanals) gelesen habt und diese akzeptiert und dass sich euer Wohnort in Deutschland befindet. Die Teilnahme ist kostenlos; es müssen lediglich die Kosten getragen werden, die mit der Teilnahme über das Internet verbunden sind (Übermittlungskosten des jeweiligen Mobilfunk- bzw. Internetproviders).
#toggo #gewinnspiel #weihnachten #adventskalender #toggoeltern</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https://quintly-eu-image-storage.s3.amazonaws.com/e6489e5808d7075252b7ff6bf261d361/17295531bbd530bab9ca887a3c3a2889.jpg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65487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60846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3592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3998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275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7865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12.93 %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1806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2279</a:t>
                      </a:r>
                    </a:p>
                  </a:txBody>
                  <a:tcPr/>
                </a:tc>
                <a:extLst>
                  <a:ext uri="{0D108BD9-81ED-4DB2-BD59-A6C34878D82A}">
                    <a16:rowId xmlns:a16="http://schemas.microsoft.com/office/drawing/2014/main" val="424176375"/>
                  </a:ext>
                </a:extLst>
              </a:tr>
            </a:tbl>
          </a:graphicData>
        </a:graphic>
      </p:graphicFrame>
      <p:sp>
        <p:nvSpPr>
          <p:cNvPr id="4" name="Title 3">
            <a:extLst>
              <a:ext uri="{FF2B5EF4-FFF2-40B4-BE49-F238E27FC236}">
                <a16:creationId xmlns:a16="http://schemas.microsoft.com/office/drawing/2014/main" id="{DF126AD3-6798-4271-A848-B05AB6D9FAAE}"/>
              </a:ext>
            </a:extLst>
          </p:cNvPr>
          <p:cNvSpPr>
            <a:spLocks noGrp="1"/>
          </p:cNvSpPr>
          <p:nvPr>
            <p:ph type="title"/>
          </p:nvPr>
        </p:nvSpPr>
        <p:spPr/>
        <p:txBody>
          <a:bodyPr/>
          <a:lstStyle/>
          <a:p>
            <a:r>
              <a:rPr lang="en-US"/>
              <a:t>Instagram Posts Table_SRTL | toggo_de IG - 6 of 25</a:t>
            </a:r>
          </a:p>
        </p:txBody>
      </p:sp>
      <p:sp>
        <p:nvSpPr>
          <p:cNvPr id="5" name="Text Placeholder 4">
            <a:extLst>
              <a:ext uri="{FF2B5EF4-FFF2-40B4-BE49-F238E27FC236}">
                <a16:creationId xmlns:a16="http://schemas.microsoft.com/office/drawing/2014/main" id="{60E2F9A7-3493-4AFE-AAAE-B156EA5DB197}"/>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3128446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545109-5F4B-4CF1-9C92-5D38486CE8E1}"/>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DE225159-909C-4F11-A6AD-BA6206720E96}"/>
              </a:ext>
            </a:extLst>
          </p:cNvPr>
          <p:cNvGraphicFramePr>
            <a:graphicFrameLocks noGrp="1"/>
          </p:cNvGraphicFramePr>
          <p:nvPr>
            <p:ph type="tbl" sz="quarter" idx="13"/>
            <p:extLst>
              <p:ext uri="{D42A27DB-BD31-4B8C-83A1-F6EECF244321}">
                <p14:modId xmlns:p14="http://schemas.microsoft.com/office/powerpoint/2010/main" val="207349156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34212506"/>
                    </a:ext>
                  </a:extLst>
                </a:gridCol>
                <a:gridCol w="1069848">
                  <a:extLst>
                    <a:ext uri="{9D8B030D-6E8A-4147-A177-3AD203B41FA5}">
                      <a16:colId xmlns:a16="http://schemas.microsoft.com/office/drawing/2014/main" val="2317133594"/>
                    </a:ext>
                  </a:extLst>
                </a:gridCol>
                <a:gridCol w="493776">
                  <a:extLst>
                    <a:ext uri="{9D8B030D-6E8A-4147-A177-3AD203B41FA5}">
                      <a16:colId xmlns:a16="http://schemas.microsoft.com/office/drawing/2014/main" val="3532624912"/>
                    </a:ext>
                  </a:extLst>
                </a:gridCol>
                <a:gridCol w="493776">
                  <a:extLst>
                    <a:ext uri="{9D8B030D-6E8A-4147-A177-3AD203B41FA5}">
                      <a16:colId xmlns:a16="http://schemas.microsoft.com/office/drawing/2014/main" val="3531817895"/>
                    </a:ext>
                  </a:extLst>
                </a:gridCol>
                <a:gridCol w="493776">
                  <a:extLst>
                    <a:ext uri="{9D8B030D-6E8A-4147-A177-3AD203B41FA5}">
                      <a16:colId xmlns:a16="http://schemas.microsoft.com/office/drawing/2014/main" val="3073208399"/>
                    </a:ext>
                  </a:extLst>
                </a:gridCol>
                <a:gridCol w="493776">
                  <a:extLst>
                    <a:ext uri="{9D8B030D-6E8A-4147-A177-3AD203B41FA5}">
                      <a16:colId xmlns:a16="http://schemas.microsoft.com/office/drawing/2014/main" val="163646631"/>
                    </a:ext>
                  </a:extLst>
                </a:gridCol>
                <a:gridCol w="493776">
                  <a:extLst>
                    <a:ext uri="{9D8B030D-6E8A-4147-A177-3AD203B41FA5}">
                      <a16:colId xmlns:a16="http://schemas.microsoft.com/office/drawing/2014/main" val="3341188596"/>
                    </a:ext>
                  </a:extLst>
                </a:gridCol>
                <a:gridCol w="493776">
                  <a:extLst>
                    <a:ext uri="{9D8B030D-6E8A-4147-A177-3AD203B41FA5}">
                      <a16:colId xmlns:a16="http://schemas.microsoft.com/office/drawing/2014/main" val="2202786643"/>
                    </a:ext>
                  </a:extLst>
                </a:gridCol>
                <a:gridCol w="493776">
                  <a:extLst>
                    <a:ext uri="{9D8B030D-6E8A-4147-A177-3AD203B41FA5}">
                      <a16:colId xmlns:a16="http://schemas.microsoft.com/office/drawing/2014/main" val="2243722284"/>
                    </a:ext>
                  </a:extLst>
                </a:gridCol>
                <a:gridCol w="493776">
                  <a:extLst>
                    <a:ext uri="{9D8B030D-6E8A-4147-A177-3AD203B41FA5}">
                      <a16:colId xmlns:a16="http://schemas.microsoft.com/office/drawing/2014/main" val="1219932045"/>
                    </a:ext>
                  </a:extLst>
                </a:gridCol>
                <a:gridCol w="493776">
                  <a:extLst>
                    <a:ext uri="{9D8B030D-6E8A-4147-A177-3AD203B41FA5}">
                      <a16:colId xmlns:a16="http://schemas.microsoft.com/office/drawing/2014/main" val="3104248399"/>
                    </a:ext>
                  </a:extLst>
                </a:gridCol>
                <a:gridCol w="493776">
                  <a:extLst>
                    <a:ext uri="{9D8B030D-6E8A-4147-A177-3AD203B41FA5}">
                      <a16:colId xmlns:a16="http://schemas.microsoft.com/office/drawing/2014/main" val="232780169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304163392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Arial"/>
                          <a:ea typeface="+mn-ea"/>
                          <a:cs typeface="+mn-cs"/>
                        </a:rPr>
                        <a:t>toggo_de - 2023-11-04 09:00:44</a:t>
                      </a:r>
                      <a:r>
                        <a:rPr kumimoji="0" lang="en-US" sz="1000" b="0" i="0" u="none" strike="noStrike" kern="1200" cap="none" spc="0" normalizeH="0" baseline="0" noProof="0">
                          <a:ln>
                            <a:noFill/>
                          </a:ln>
                          <a:solidFill>
                            <a:srgbClr val="001D31"/>
                          </a:solidFill>
                          <a:effectLst/>
                          <a:uLnTx/>
                          <a:uFillTx/>
                          <a:latin typeface="Arial"/>
                          <a:ea typeface="+mn-ea"/>
                          <a:cs typeface="+mn-cs"/>
                        </a:rPr>
                        <a:t>
 Endlich ist es wieder soweit 🥰 Weihnachtsmann &amp; Co. KG startet heute um 18:20 Uhr bei TOGGO! 🎅🏻🎄 Welche ist eure Lieblingsfolge? #toggo #weihnachtsmannundcokg #serientipp #weihnachten #weihnachtsmann #meme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https://quintly-eu-image-storage.s3.amazonaws.com/e6489e5808d7075252b7ff6bf261d361/b5c4d5d05746eadebaa3f1ad9cf25849.jpg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59639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59424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1511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1640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2.76 %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131</a:t>
                      </a:r>
                    </a:p>
                  </a:txBody>
                  <a:tcPr/>
                </a:tc>
                <a:extLst>
                  <a:ext uri="{0D108BD9-81ED-4DB2-BD59-A6C34878D82A}">
                    <a16:rowId xmlns:a16="http://schemas.microsoft.com/office/drawing/2014/main" val="2696523715"/>
                  </a:ext>
                </a:extLst>
              </a:tr>
            </a:tbl>
          </a:graphicData>
        </a:graphic>
      </p:graphicFrame>
      <p:sp>
        <p:nvSpPr>
          <p:cNvPr id="4" name="Title 3">
            <a:extLst>
              <a:ext uri="{FF2B5EF4-FFF2-40B4-BE49-F238E27FC236}">
                <a16:creationId xmlns:a16="http://schemas.microsoft.com/office/drawing/2014/main" id="{00020068-9325-43B8-887B-E0CD8E1FB669}"/>
              </a:ext>
            </a:extLst>
          </p:cNvPr>
          <p:cNvSpPr>
            <a:spLocks noGrp="1"/>
          </p:cNvSpPr>
          <p:nvPr>
            <p:ph type="title"/>
          </p:nvPr>
        </p:nvSpPr>
        <p:spPr/>
        <p:txBody>
          <a:bodyPr/>
          <a:lstStyle/>
          <a:p>
            <a:r>
              <a:rPr lang="en-US"/>
              <a:t>Instagram Posts Table_SRTL | toggo_de IG - 7 of 25</a:t>
            </a:r>
          </a:p>
        </p:txBody>
      </p:sp>
      <p:sp>
        <p:nvSpPr>
          <p:cNvPr id="5" name="Text Placeholder 4">
            <a:extLst>
              <a:ext uri="{FF2B5EF4-FFF2-40B4-BE49-F238E27FC236}">
                <a16:creationId xmlns:a16="http://schemas.microsoft.com/office/drawing/2014/main" id="{1847FF8D-3046-439A-864A-DDE8D8500225}"/>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2786279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4FA47E4-1A59-443A-983B-078B253D0D6A}"/>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982208D6-46D0-4418-810D-28CC5AB4B089}"/>
              </a:ext>
            </a:extLst>
          </p:cNvPr>
          <p:cNvGraphicFramePr>
            <a:graphicFrameLocks noGrp="1"/>
          </p:cNvGraphicFramePr>
          <p:nvPr>
            <p:ph type="tbl" sz="quarter" idx="13"/>
            <p:extLst>
              <p:ext uri="{D42A27DB-BD31-4B8C-83A1-F6EECF244321}">
                <p14:modId xmlns:p14="http://schemas.microsoft.com/office/powerpoint/2010/main" val="66884157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11359222"/>
                    </a:ext>
                  </a:extLst>
                </a:gridCol>
                <a:gridCol w="1069848">
                  <a:extLst>
                    <a:ext uri="{9D8B030D-6E8A-4147-A177-3AD203B41FA5}">
                      <a16:colId xmlns:a16="http://schemas.microsoft.com/office/drawing/2014/main" val="2607140484"/>
                    </a:ext>
                  </a:extLst>
                </a:gridCol>
                <a:gridCol w="493776">
                  <a:extLst>
                    <a:ext uri="{9D8B030D-6E8A-4147-A177-3AD203B41FA5}">
                      <a16:colId xmlns:a16="http://schemas.microsoft.com/office/drawing/2014/main" val="3489699287"/>
                    </a:ext>
                  </a:extLst>
                </a:gridCol>
                <a:gridCol w="493776">
                  <a:extLst>
                    <a:ext uri="{9D8B030D-6E8A-4147-A177-3AD203B41FA5}">
                      <a16:colId xmlns:a16="http://schemas.microsoft.com/office/drawing/2014/main" val="2514847648"/>
                    </a:ext>
                  </a:extLst>
                </a:gridCol>
                <a:gridCol w="493776">
                  <a:extLst>
                    <a:ext uri="{9D8B030D-6E8A-4147-A177-3AD203B41FA5}">
                      <a16:colId xmlns:a16="http://schemas.microsoft.com/office/drawing/2014/main" val="2050890952"/>
                    </a:ext>
                  </a:extLst>
                </a:gridCol>
                <a:gridCol w="493776">
                  <a:extLst>
                    <a:ext uri="{9D8B030D-6E8A-4147-A177-3AD203B41FA5}">
                      <a16:colId xmlns:a16="http://schemas.microsoft.com/office/drawing/2014/main" val="2215772358"/>
                    </a:ext>
                  </a:extLst>
                </a:gridCol>
                <a:gridCol w="493776">
                  <a:extLst>
                    <a:ext uri="{9D8B030D-6E8A-4147-A177-3AD203B41FA5}">
                      <a16:colId xmlns:a16="http://schemas.microsoft.com/office/drawing/2014/main" val="955878005"/>
                    </a:ext>
                  </a:extLst>
                </a:gridCol>
                <a:gridCol w="493776">
                  <a:extLst>
                    <a:ext uri="{9D8B030D-6E8A-4147-A177-3AD203B41FA5}">
                      <a16:colId xmlns:a16="http://schemas.microsoft.com/office/drawing/2014/main" val="1841248429"/>
                    </a:ext>
                  </a:extLst>
                </a:gridCol>
                <a:gridCol w="493776">
                  <a:extLst>
                    <a:ext uri="{9D8B030D-6E8A-4147-A177-3AD203B41FA5}">
                      <a16:colId xmlns:a16="http://schemas.microsoft.com/office/drawing/2014/main" val="1817975678"/>
                    </a:ext>
                  </a:extLst>
                </a:gridCol>
                <a:gridCol w="493776">
                  <a:extLst>
                    <a:ext uri="{9D8B030D-6E8A-4147-A177-3AD203B41FA5}">
                      <a16:colId xmlns:a16="http://schemas.microsoft.com/office/drawing/2014/main" val="610595623"/>
                    </a:ext>
                  </a:extLst>
                </a:gridCol>
                <a:gridCol w="493776">
                  <a:extLst>
                    <a:ext uri="{9D8B030D-6E8A-4147-A177-3AD203B41FA5}">
                      <a16:colId xmlns:a16="http://schemas.microsoft.com/office/drawing/2014/main" val="1661658997"/>
                    </a:ext>
                  </a:extLst>
                </a:gridCol>
                <a:gridCol w="493776">
                  <a:extLst>
                    <a:ext uri="{9D8B030D-6E8A-4147-A177-3AD203B41FA5}">
                      <a16:colId xmlns:a16="http://schemas.microsoft.com/office/drawing/2014/main" val="256968036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103642800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- 2023-12-17 10:00:58</a:t>
                      </a:r>
                      <a:r>
                        <a:rPr kumimoji="0" lang="de-DE" sz="1000" b="0" i="0" u="none" strike="noStrike" kern="1200" cap="none" spc="0" normalizeH="0" baseline="0" noProof="0">
                          <a:ln>
                            <a:noFill/>
                          </a:ln>
                          <a:solidFill>
                            <a:srgbClr val="001D31"/>
                          </a:solidFill>
                          <a:effectLst/>
                          <a:uLnTx/>
                          <a:uFillTx/>
                          <a:latin typeface="Arial"/>
                          <a:ea typeface="+mn-ea"/>
                          <a:cs typeface="+mn-cs"/>
                        </a:rPr>
                        <a:t>
 Stylischer Küchenhelfer gefällig?🍴 Heute ist der 3. Advent und ihr habt die Chance, je eine von drei KitchenAid Küchenmaschinen zu gewinnen! 🙌🏻
Wie ihr teilnehmen könnt?
1️⃣ Liked diesen Beitrag 🧡
2️⃣ Folgt @toggo_de auf Instagram 🧡
3️⃣ Kommentiert diesen Beitrag 🧡
Und schon seid ihr im Lostopf! Wir drücken euch die Daumen! ☘️
Teilnahmeschluss: 23.12.2023, 23:59 Uhr. Unter allen Teilnehmenden auf Instagram verlosen wir je eine von drei KitchenAid Classic Küchenmaschinen in weiß. 
Mit Posten eures Kommentars bestätigt ihr, dass ihr die für dieses Gewinnspiel geltenden Teilnahmebedingungen mit Datenschutzhinweisen (abrufbar in der Bio dieses Instagram-Kanals) gelesen habt, diese akzeptiert, sowie dass sich euer Wohnort in Deutschland befindet. Die Teilnahme ist kostenlos; es müssen lediglich die Kosten getragen werden, die mit der Teilnahme über das Internet verbunden sind (Übermittlungskosten des jeweiligen Mobilfunk- bzw. Internetproviders).</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https://quintly-eu-image-storage.s3.amazonaws.com/e6489e5808d7075252b7ff6bf261d361/84d7633d482c673bbfa50fb3a20cefee.jpg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51194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48343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6508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8111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445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15147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31.33 %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1909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1923</a:t>
                      </a:r>
                    </a:p>
                  </a:txBody>
                  <a:tcPr/>
                </a:tc>
                <a:extLst>
                  <a:ext uri="{0D108BD9-81ED-4DB2-BD59-A6C34878D82A}">
                    <a16:rowId xmlns:a16="http://schemas.microsoft.com/office/drawing/2014/main" val="2208969430"/>
                  </a:ext>
                </a:extLst>
              </a:tr>
            </a:tbl>
          </a:graphicData>
        </a:graphic>
      </p:graphicFrame>
      <p:sp>
        <p:nvSpPr>
          <p:cNvPr id="4" name="Title 3">
            <a:extLst>
              <a:ext uri="{FF2B5EF4-FFF2-40B4-BE49-F238E27FC236}">
                <a16:creationId xmlns:a16="http://schemas.microsoft.com/office/drawing/2014/main" id="{6BDDF80A-9B9C-47F3-9347-BB26DA254B7B}"/>
              </a:ext>
            </a:extLst>
          </p:cNvPr>
          <p:cNvSpPr>
            <a:spLocks noGrp="1"/>
          </p:cNvSpPr>
          <p:nvPr>
            <p:ph type="title"/>
          </p:nvPr>
        </p:nvSpPr>
        <p:spPr/>
        <p:txBody>
          <a:bodyPr/>
          <a:lstStyle/>
          <a:p>
            <a:r>
              <a:rPr lang="en-US"/>
              <a:t>Instagram Posts Table_SRTL | toggo_de IG - 8 of 25</a:t>
            </a:r>
          </a:p>
        </p:txBody>
      </p:sp>
      <p:sp>
        <p:nvSpPr>
          <p:cNvPr id="5" name="Text Placeholder 4">
            <a:extLst>
              <a:ext uri="{FF2B5EF4-FFF2-40B4-BE49-F238E27FC236}">
                <a16:creationId xmlns:a16="http://schemas.microsoft.com/office/drawing/2014/main" id="{2610AEF4-1DCD-4224-A8DB-045417D04D39}"/>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2470541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D29D623-1FF5-4EF1-B46A-ABAD2AE5F55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7E059E1-1D93-419E-B44C-5D7BC925AE0F}"/>
              </a:ext>
            </a:extLst>
          </p:cNvPr>
          <p:cNvGraphicFramePr>
            <a:graphicFrameLocks noGrp="1"/>
          </p:cNvGraphicFramePr>
          <p:nvPr>
            <p:ph type="tbl" sz="quarter" idx="13"/>
            <p:extLst>
              <p:ext uri="{D42A27DB-BD31-4B8C-83A1-F6EECF244321}">
                <p14:modId xmlns:p14="http://schemas.microsoft.com/office/powerpoint/2010/main" val="240597569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689977"/>
                    </a:ext>
                  </a:extLst>
                </a:gridCol>
                <a:gridCol w="1069848">
                  <a:extLst>
                    <a:ext uri="{9D8B030D-6E8A-4147-A177-3AD203B41FA5}">
                      <a16:colId xmlns:a16="http://schemas.microsoft.com/office/drawing/2014/main" val="3158408630"/>
                    </a:ext>
                  </a:extLst>
                </a:gridCol>
                <a:gridCol w="493776">
                  <a:extLst>
                    <a:ext uri="{9D8B030D-6E8A-4147-A177-3AD203B41FA5}">
                      <a16:colId xmlns:a16="http://schemas.microsoft.com/office/drawing/2014/main" val="1362033138"/>
                    </a:ext>
                  </a:extLst>
                </a:gridCol>
                <a:gridCol w="493776">
                  <a:extLst>
                    <a:ext uri="{9D8B030D-6E8A-4147-A177-3AD203B41FA5}">
                      <a16:colId xmlns:a16="http://schemas.microsoft.com/office/drawing/2014/main" val="2634729618"/>
                    </a:ext>
                  </a:extLst>
                </a:gridCol>
                <a:gridCol w="493776">
                  <a:extLst>
                    <a:ext uri="{9D8B030D-6E8A-4147-A177-3AD203B41FA5}">
                      <a16:colId xmlns:a16="http://schemas.microsoft.com/office/drawing/2014/main" val="376198100"/>
                    </a:ext>
                  </a:extLst>
                </a:gridCol>
                <a:gridCol w="493776">
                  <a:extLst>
                    <a:ext uri="{9D8B030D-6E8A-4147-A177-3AD203B41FA5}">
                      <a16:colId xmlns:a16="http://schemas.microsoft.com/office/drawing/2014/main" val="4066891511"/>
                    </a:ext>
                  </a:extLst>
                </a:gridCol>
                <a:gridCol w="493776">
                  <a:extLst>
                    <a:ext uri="{9D8B030D-6E8A-4147-A177-3AD203B41FA5}">
                      <a16:colId xmlns:a16="http://schemas.microsoft.com/office/drawing/2014/main" val="2514181180"/>
                    </a:ext>
                  </a:extLst>
                </a:gridCol>
                <a:gridCol w="493776">
                  <a:extLst>
                    <a:ext uri="{9D8B030D-6E8A-4147-A177-3AD203B41FA5}">
                      <a16:colId xmlns:a16="http://schemas.microsoft.com/office/drawing/2014/main" val="1569152606"/>
                    </a:ext>
                  </a:extLst>
                </a:gridCol>
                <a:gridCol w="493776">
                  <a:extLst>
                    <a:ext uri="{9D8B030D-6E8A-4147-A177-3AD203B41FA5}">
                      <a16:colId xmlns:a16="http://schemas.microsoft.com/office/drawing/2014/main" val="4269165088"/>
                    </a:ext>
                  </a:extLst>
                </a:gridCol>
                <a:gridCol w="493776">
                  <a:extLst>
                    <a:ext uri="{9D8B030D-6E8A-4147-A177-3AD203B41FA5}">
                      <a16:colId xmlns:a16="http://schemas.microsoft.com/office/drawing/2014/main" val="2877379364"/>
                    </a:ext>
                  </a:extLst>
                </a:gridCol>
                <a:gridCol w="493776">
                  <a:extLst>
                    <a:ext uri="{9D8B030D-6E8A-4147-A177-3AD203B41FA5}">
                      <a16:colId xmlns:a16="http://schemas.microsoft.com/office/drawing/2014/main" val="207881399"/>
                    </a:ext>
                  </a:extLst>
                </a:gridCol>
                <a:gridCol w="493776">
                  <a:extLst>
                    <a:ext uri="{9D8B030D-6E8A-4147-A177-3AD203B41FA5}">
                      <a16:colId xmlns:a16="http://schemas.microsoft.com/office/drawing/2014/main" val="138079745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191625102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- 2022-09-27 15:21:42</a:t>
                      </a:r>
                      <a:r>
                        <a:rPr kumimoji="0" lang="de-DE" sz="1000" b="0" i="0" u="none" strike="noStrike" kern="1200" cap="none" spc="0" normalizeH="0" baseline="0" noProof="0">
                          <a:ln>
                            <a:noFill/>
                          </a:ln>
                          <a:solidFill>
                            <a:srgbClr val="001D31"/>
                          </a:solidFill>
                          <a:effectLst/>
                          <a:uLnTx/>
                          <a:uFillTx/>
                          <a:latin typeface="Arial"/>
                          <a:ea typeface="+mn-ea"/>
                          <a:cs typeface="+mn-cs"/>
                        </a:rPr>
                        <a:t>
 Weihnachten ohne festliche Beleuchtung? 🌟 Was sagt ihr? Geht gar nicht oder gute Idee? 🎄
#toggo #stromsparen #weihnachten</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https://quintly-eu-image-storage.s3.amazonaws.com/e6489e5808d7075252b7ff6bf261d361/e19fdab5e0f3e51dd6a189d8ed9fdf6d.jpg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Reel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44284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43573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73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0.22 %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extLst>
                  <a:ext uri="{0D108BD9-81ED-4DB2-BD59-A6C34878D82A}">
                    <a16:rowId xmlns:a16="http://schemas.microsoft.com/office/drawing/2014/main" val="3456823751"/>
                  </a:ext>
                </a:extLst>
              </a:tr>
            </a:tbl>
          </a:graphicData>
        </a:graphic>
      </p:graphicFrame>
      <p:sp>
        <p:nvSpPr>
          <p:cNvPr id="4" name="Title 3">
            <a:extLst>
              <a:ext uri="{FF2B5EF4-FFF2-40B4-BE49-F238E27FC236}">
                <a16:creationId xmlns:a16="http://schemas.microsoft.com/office/drawing/2014/main" id="{B32DB29A-7264-48AA-B1AE-416B224C49CE}"/>
              </a:ext>
            </a:extLst>
          </p:cNvPr>
          <p:cNvSpPr>
            <a:spLocks noGrp="1"/>
          </p:cNvSpPr>
          <p:nvPr>
            <p:ph type="title"/>
          </p:nvPr>
        </p:nvSpPr>
        <p:spPr/>
        <p:txBody>
          <a:bodyPr/>
          <a:lstStyle/>
          <a:p>
            <a:r>
              <a:rPr lang="en-US"/>
              <a:t>Instagram Posts Table_SRTL | toggo_de IG - 9 of 25</a:t>
            </a:r>
          </a:p>
        </p:txBody>
      </p:sp>
      <p:sp>
        <p:nvSpPr>
          <p:cNvPr id="5" name="Text Placeholder 4">
            <a:extLst>
              <a:ext uri="{FF2B5EF4-FFF2-40B4-BE49-F238E27FC236}">
                <a16:creationId xmlns:a16="http://schemas.microsoft.com/office/drawing/2014/main" id="{34ECB04E-774C-425E-91B7-1CF3BAED07FB}"/>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508434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3579080-606B-40BC-92DC-BCC2391EA55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F81A2BC-08C0-4354-97DE-A0AAC1D38945}"/>
              </a:ext>
            </a:extLst>
          </p:cNvPr>
          <p:cNvGraphicFramePr>
            <a:graphicFrameLocks noGrp="1"/>
          </p:cNvGraphicFramePr>
          <p:nvPr>
            <p:ph type="tbl" sz="quarter" idx="13"/>
            <p:extLst>
              <p:ext uri="{D42A27DB-BD31-4B8C-83A1-F6EECF244321}">
                <p14:modId xmlns:p14="http://schemas.microsoft.com/office/powerpoint/2010/main" val="356184911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44786499"/>
                    </a:ext>
                  </a:extLst>
                </a:gridCol>
                <a:gridCol w="1069848">
                  <a:extLst>
                    <a:ext uri="{9D8B030D-6E8A-4147-A177-3AD203B41FA5}">
                      <a16:colId xmlns:a16="http://schemas.microsoft.com/office/drawing/2014/main" val="769145515"/>
                    </a:ext>
                  </a:extLst>
                </a:gridCol>
                <a:gridCol w="493776">
                  <a:extLst>
                    <a:ext uri="{9D8B030D-6E8A-4147-A177-3AD203B41FA5}">
                      <a16:colId xmlns:a16="http://schemas.microsoft.com/office/drawing/2014/main" val="1901965466"/>
                    </a:ext>
                  </a:extLst>
                </a:gridCol>
                <a:gridCol w="493776">
                  <a:extLst>
                    <a:ext uri="{9D8B030D-6E8A-4147-A177-3AD203B41FA5}">
                      <a16:colId xmlns:a16="http://schemas.microsoft.com/office/drawing/2014/main" val="2348260911"/>
                    </a:ext>
                  </a:extLst>
                </a:gridCol>
                <a:gridCol w="493776">
                  <a:extLst>
                    <a:ext uri="{9D8B030D-6E8A-4147-A177-3AD203B41FA5}">
                      <a16:colId xmlns:a16="http://schemas.microsoft.com/office/drawing/2014/main" val="2621603340"/>
                    </a:ext>
                  </a:extLst>
                </a:gridCol>
                <a:gridCol w="493776">
                  <a:extLst>
                    <a:ext uri="{9D8B030D-6E8A-4147-A177-3AD203B41FA5}">
                      <a16:colId xmlns:a16="http://schemas.microsoft.com/office/drawing/2014/main" val="714542450"/>
                    </a:ext>
                  </a:extLst>
                </a:gridCol>
                <a:gridCol w="493776">
                  <a:extLst>
                    <a:ext uri="{9D8B030D-6E8A-4147-A177-3AD203B41FA5}">
                      <a16:colId xmlns:a16="http://schemas.microsoft.com/office/drawing/2014/main" val="2966048127"/>
                    </a:ext>
                  </a:extLst>
                </a:gridCol>
                <a:gridCol w="493776">
                  <a:extLst>
                    <a:ext uri="{9D8B030D-6E8A-4147-A177-3AD203B41FA5}">
                      <a16:colId xmlns:a16="http://schemas.microsoft.com/office/drawing/2014/main" val="214291303"/>
                    </a:ext>
                  </a:extLst>
                </a:gridCol>
                <a:gridCol w="493776">
                  <a:extLst>
                    <a:ext uri="{9D8B030D-6E8A-4147-A177-3AD203B41FA5}">
                      <a16:colId xmlns:a16="http://schemas.microsoft.com/office/drawing/2014/main" val="3640869579"/>
                    </a:ext>
                  </a:extLst>
                </a:gridCol>
                <a:gridCol w="493776">
                  <a:extLst>
                    <a:ext uri="{9D8B030D-6E8A-4147-A177-3AD203B41FA5}">
                      <a16:colId xmlns:a16="http://schemas.microsoft.com/office/drawing/2014/main" val="2454926209"/>
                    </a:ext>
                  </a:extLst>
                </a:gridCol>
                <a:gridCol w="493776">
                  <a:extLst>
                    <a:ext uri="{9D8B030D-6E8A-4147-A177-3AD203B41FA5}">
                      <a16:colId xmlns:a16="http://schemas.microsoft.com/office/drawing/2014/main" val="3208678396"/>
                    </a:ext>
                  </a:extLst>
                </a:gridCol>
                <a:gridCol w="493776">
                  <a:extLst>
                    <a:ext uri="{9D8B030D-6E8A-4147-A177-3AD203B41FA5}">
                      <a16:colId xmlns:a16="http://schemas.microsoft.com/office/drawing/2014/main" val="192763898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272466918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- 2024-04-09 15:45:31</a:t>
                      </a:r>
                      <a:r>
                        <a:rPr kumimoji="0" lang="de-DE" sz="1000" b="0" i="0" u="none" strike="noStrike" kern="1200" cap="none" spc="0" normalizeH="0" baseline="0" noProof="0">
                          <a:ln>
                            <a:noFill/>
                          </a:ln>
                          <a:solidFill>
                            <a:srgbClr val="001D31"/>
                          </a:solidFill>
                          <a:effectLst/>
                          <a:uLnTx/>
                          <a:uFillTx/>
                          <a:latin typeface="Arial"/>
                          <a:ea typeface="+mn-ea"/>
                          <a:cs typeface="+mn-cs"/>
                        </a:rPr>
                        <a:t>
 Eid Mubarak an alle, die heute feiern! 🌙✨ Möge euer Tag mit Liebe, Frieden und Glück erfüllt sein. Erzählt uns gerne, wie ihr diesen bedeutenden Tag verbringt! 💫 #toggo #spongebob # #eidmubarak #ramadan</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https://quintly-eu-image-storage.s3.amazonaws.com/e6489e5808d7075252b7ff6bf261d361/9bd9bb614860adb6e094f37c0070384b.jpg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38211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36886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2265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244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2697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7.31 %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922</a:t>
                      </a:r>
                    </a:p>
                  </a:txBody>
                  <a:tcPr/>
                </a:tc>
                <a:extLst>
                  <a:ext uri="{0D108BD9-81ED-4DB2-BD59-A6C34878D82A}">
                    <a16:rowId xmlns:a16="http://schemas.microsoft.com/office/drawing/2014/main" val="3634840569"/>
                  </a:ext>
                </a:extLst>
              </a:tr>
            </a:tbl>
          </a:graphicData>
        </a:graphic>
      </p:graphicFrame>
      <p:sp>
        <p:nvSpPr>
          <p:cNvPr id="4" name="Title 3">
            <a:extLst>
              <a:ext uri="{FF2B5EF4-FFF2-40B4-BE49-F238E27FC236}">
                <a16:creationId xmlns:a16="http://schemas.microsoft.com/office/drawing/2014/main" id="{E2B0EFCD-E496-4737-B52B-BE7A95F3A9A0}"/>
              </a:ext>
            </a:extLst>
          </p:cNvPr>
          <p:cNvSpPr>
            <a:spLocks noGrp="1"/>
          </p:cNvSpPr>
          <p:nvPr>
            <p:ph type="title"/>
          </p:nvPr>
        </p:nvSpPr>
        <p:spPr/>
        <p:txBody>
          <a:bodyPr/>
          <a:lstStyle/>
          <a:p>
            <a:r>
              <a:rPr lang="en-US"/>
              <a:t>Instagram Posts Table_SRTL | toggo_de IG - 10 of 25</a:t>
            </a:r>
          </a:p>
        </p:txBody>
      </p:sp>
      <p:sp>
        <p:nvSpPr>
          <p:cNvPr id="5" name="Text Placeholder 4">
            <a:extLst>
              <a:ext uri="{FF2B5EF4-FFF2-40B4-BE49-F238E27FC236}">
                <a16:creationId xmlns:a16="http://schemas.microsoft.com/office/drawing/2014/main" id="{B60BE621-28E5-4F3B-B401-7EA4A0C8309B}"/>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1670281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E8E7ED0-BD99-42DF-9589-D9E531FF3681}"/>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E873934-73C2-416C-9519-B411FF325EF1}"/>
              </a:ext>
            </a:extLst>
          </p:cNvPr>
          <p:cNvGraphicFramePr>
            <a:graphicFrameLocks noGrp="1"/>
          </p:cNvGraphicFramePr>
          <p:nvPr>
            <p:ph type="tbl" sz="quarter" idx="13"/>
            <p:extLst>
              <p:ext uri="{D42A27DB-BD31-4B8C-83A1-F6EECF244321}">
                <p14:modId xmlns:p14="http://schemas.microsoft.com/office/powerpoint/2010/main" val="11859233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83825843"/>
                    </a:ext>
                  </a:extLst>
                </a:gridCol>
                <a:gridCol w="1069848">
                  <a:extLst>
                    <a:ext uri="{9D8B030D-6E8A-4147-A177-3AD203B41FA5}">
                      <a16:colId xmlns:a16="http://schemas.microsoft.com/office/drawing/2014/main" val="3538373091"/>
                    </a:ext>
                  </a:extLst>
                </a:gridCol>
                <a:gridCol w="493776">
                  <a:extLst>
                    <a:ext uri="{9D8B030D-6E8A-4147-A177-3AD203B41FA5}">
                      <a16:colId xmlns:a16="http://schemas.microsoft.com/office/drawing/2014/main" val="2481773244"/>
                    </a:ext>
                  </a:extLst>
                </a:gridCol>
                <a:gridCol w="493776">
                  <a:extLst>
                    <a:ext uri="{9D8B030D-6E8A-4147-A177-3AD203B41FA5}">
                      <a16:colId xmlns:a16="http://schemas.microsoft.com/office/drawing/2014/main" val="2952921028"/>
                    </a:ext>
                  </a:extLst>
                </a:gridCol>
                <a:gridCol w="493776">
                  <a:extLst>
                    <a:ext uri="{9D8B030D-6E8A-4147-A177-3AD203B41FA5}">
                      <a16:colId xmlns:a16="http://schemas.microsoft.com/office/drawing/2014/main" val="477874874"/>
                    </a:ext>
                  </a:extLst>
                </a:gridCol>
                <a:gridCol w="493776">
                  <a:extLst>
                    <a:ext uri="{9D8B030D-6E8A-4147-A177-3AD203B41FA5}">
                      <a16:colId xmlns:a16="http://schemas.microsoft.com/office/drawing/2014/main" val="58051909"/>
                    </a:ext>
                  </a:extLst>
                </a:gridCol>
                <a:gridCol w="493776">
                  <a:extLst>
                    <a:ext uri="{9D8B030D-6E8A-4147-A177-3AD203B41FA5}">
                      <a16:colId xmlns:a16="http://schemas.microsoft.com/office/drawing/2014/main" val="4203049885"/>
                    </a:ext>
                  </a:extLst>
                </a:gridCol>
                <a:gridCol w="493776">
                  <a:extLst>
                    <a:ext uri="{9D8B030D-6E8A-4147-A177-3AD203B41FA5}">
                      <a16:colId xmlns:a16="http://schemas.microsoft.com/office/drawing/2014/main" val="1112118403"/>
                    </a:ext>
                  </a:extLst>
                </a:gridCol>
                <a:gridCol w="493776">
                  <a:extLst>
                    <a:ext uri="{9D8B030D-6E8A-4147-A177-3AD203B41FA5}">
                      <a16:colId xmlns:a16="http://schemas.microsoft.com/office/drawing/2014/main" val="1852033061"/>
                    </a:ext>
                  </a:extLst>
                </a:gridCol>
                <a:gridCol w="493776">
                  <a:extLst>
                    <a:ext uri="{9D8B030D-6E8A-4147-A177-3AD203B41FA5}">
                      <a16:colId xmlns:a16="http://schemas.microsoft.com/office/drawing/2014/main" val="2798947449"/>
                    </a:ext>
                  </a:extLst>
                </a:gridCol>
                <a:gridCol w="493776">
                  <a:extLst>
                    <a:ext uri="{9D8B030D-6E8A-4147-A177-3AD203B41FA5}">
                      <a16:colId xmlns:a16="http://schemas.microsoft.com/office/drawing/2014/main" val="3459751980"/>
                    </a:ext>
                  </a:extLst>
                </a:gridCol>
                <a:gridCol w="493776">
                  <a:extLst>
                    <a:ext uri="{9D8B030D-6E8A-4147-A177-3AD203B41FA5}">
                      <a16:colId xmlns:a16="http://schemas.microsoft.com/office/drawing/2014/main" val="255073446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377315283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- 2023-12-23 12:00:46</a:t>
                      </a:r>
                      <a:r>
                        <a:rPr kumimoji="0" lang="de-DE" sz="1000" b="0" i="0" u="none" strike="noStrike" kern="1200" cap="none" spc="0" normalizeH="0" baseline="0" noProof="0">
                          <a:ln>
                            <a:noFill/>
                          </a:ln>
                          <a:solidFill>
                            <a:srgbClr val="001D31"/>
                          </a:solidFill>
                          <a:effectLst/>
                          <a:uLnTx/>
                          <a:uFillTx/>
                          <a:latin typeface="Arial"/>
                          <a:ea typeface="+mn-ea"/>
                          <a:cs typeface="+mn-cs"/>
                        </a:rPr>
                        <a:t>
 Der Weihnachtsmann und seine Crew verabschieden sich morgen mit einem Knall! 🎉 Genießt den finalen Auftritt von Weihnachtsmann und Co. Kg. mit einem ganzen Tag voller festlicher Unterhaltung für euch und eure Kids 🎅🎄 Das Abenteuer startet um 7:15 und endet um 20:15 Uhr, darunter eine exklusive Folge, welche nur am 24.12 zu sehen ist! 🌟 #weihnachtsmannundcokg #toggo #weihnachten</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https://quintly-eu-image-storage.s3.amazonaws.com/e6489e5808d7075252b7ff6bf261d361/256f1f8be90b29f5dc73b837831a3905.jpg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38190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36949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1530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1653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4.47 %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a:t>
                      </a:r>
                    </a:p>
                  </a:txBody>
                  <a:tcPr/>
                </a:tc>
                <a:extLst>
                  <a:ext uri="{0D108BD9-81ED-4DB2-BD59-A6C34878D82A}">
                    <a16:rowId xmlns:a16="http://schemas.microsoft.com/office/drawing/2014/main" val="1301731800"/>
                  </a:ext>
                </a:extLst>
              </a:tr>
            </a:tbl>
          </a:graphicData>
        </a:graphic>
      </p:graphicFrame>
      <p:sp>
        <p:nvSpPr>
          <p:cNvPr id="4" name="Title 3">
            <a:extLst>
              <a:ext uri="{FF2B5EF4-FFF2-40B4-BE49-F238E27FC236}">
                <a16:creationId xmlns:a16="http://schemas.microsoft.com/office/drawing/2014/main" id="{B3191AA8-4711-4F94-942E-80933E2ED378}"/>
              </a:ext>
            </a:extLst>
          </p:cNvPr>
          <p:cNvSpPr>
            <a:spLocks noGrp="1"/>
          </p:cNvSpPr>
          <p:nvPr>
            <p:ph type="title"/>
          </p:nvPr>
        </p:nvSpPr>
        <p:spPr/>
        <p:txBody>
          <a:bodyPr/>
          <a:lstStyle/>
          <a:p>
            <a:r>
              <a:rPr lang="en-US"/>
              <a:t>Instagram Posts Table_SRTL | toggo_de IG - 11 of 25</a:t>
            </a:r>
          </a:p>
        </p:txBody>
      </p:sp>
      <p:sp>
        <p:nvSpPr>
          <p:cNvPr id="5" name="Text Placeholder 4">
            <a:extLst>
              <a:ext uri="{FF2B5EF4-FFF2-40B4-BE49-F238E27FC236}">
                <a16:creationId xmlns:a16="http://schemas.microsoft.com/office/drawing/2014/main" id="{D63DB3A0-EBF1-4BF6-8A2E-961B128C7832}"/>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3452801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058DBCB-905A-433B-A556-369609E30A8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F0592CF1-EB1A-4C66-8931-A49DA25F1F74}"/>
              </a:ext>
            </a:extLst>
          </p:cNvPr>
          <p:cNvGraphicFramePr>
            <a:graphicFrameLocks noGrp="1"/>
          </p:cNvGraphicFramePr>
          <p:nvPr>
            <p:ph type="tbl" sz="quarter" idx="13"/>
            <p:extLst>
              <p:ext uri="{D42A27DB-BD31-4B8C-83A1-F6EECF244321}">
                <p14:modId xmlns:p14="http://schemas.microsoft.com/office/powerpoint/2010/main" val="159482161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52488643"/>
                    </a:ext>
                  </a:extLst>
                </a:gridCol>
                <a:gridCol w="1069848">
                  <a:extLst>
                    <a:ext uri="{9D8B030D-6E8A-4147-A177-3AD203B41FA5}">
                      <a16:colId xmlns:a16="http://schemas.microsoft.com/office/drawing/2014/main" val="1294546632"/>
                    </a:ext>
                  </a:extLst>
                </a:gridCol>
                <a:gridCol w="493776">
                  <a:extLst>
                    <a:ext uri="{9D8B030D-6E8A-4147-A177-3AD203B41FA5}">
                      <a16:colId xmlns:a16="http://schemas.microsoft.com/office/drawing/2014/main" val="3732840699"/>
                    </a:ext>
                  </a:extLst>
                </a:gridCol>
                <a:gridCol w="493776">
                  <a:extLst>
                    <a:ext uri="{9D8B030D-6E8A-4147-A177-3AD203B41FA5}">
                      <a16:colId xmlns:a16="http://schemas.microsoft.com/office/drawing/2014/main" val="2794457497"/>
                    </a:ext>
                  </a:extLst>
                </a:gridCol>
                <a:gridCol w="493776">
                  <a:extLst>
                    <a:ext uri="{9D8B030D-6E8A-4147-A177-3AD203B41FA5}">
                      <a16:colId xmlns:a16="http://schemas.microsoft.com/office/drawing/2014/main" val="3177174810"/>
                    </a:ext>
                  </a:extLst>
                </a:gridCol>
                <a:gridCol w="493776">
                  <a:extLst>
                    <a:ext uri="{9D8B030D-6E8A-4147-A177-3AD203B41FA5}">
                      <a16:colId xmlns:a16="http://schemas.microsoft.com/office/drawing/2014/main" val="3361354571"/>
                    </a:ext>
                  </a:extLst>
                </a:gridCol>
                <a:gridCol w="493776">
                  <a:extLst>
                    <a:ext uri="{9D8B030D-6E8A-4147-A177-3AD203B41FA5}">
                      <a16:colId xmlns:a16="http://schemas.microsoft.com/office/drawing/2014/main" val="516230688"/>
                    </a:ext>
                  </a:extLst>
                </a:gridCol>
                <a:gridCol w="493776">
                  <a:extLst>
                    <a:ext uri="{9D8B030D-6E8A-4147-A177-3AD203B41FA5}">
                      <a16:colId xmlns:a16="http://schemas.microsoft.com/office/drawing/2014/main" val="2510504628"/>
                    </a:ext>
                  </a:extLst>
                </a:gridCol>
                <a:gridCol w="493776">
                  <a:extLst>
                    <a:ext uri="{9D8B030D-6E8A-4147-A177-3AD203B41FA5}">
                      <a16:colId xmlns:a16="http://schemas.microsoft.com/office/drawing/2014/main" val="1697140490"/>
                    </a:ext>
                  </a:extLst>
                </a:gridCol>
                <a:gridCol w="493776">
                  <a:extLst>
                    <a:ext uri="{9D8B030D-6E8A-4147-A177-3AD203B41FA5}">
                      <a16:colId xmlns:a16="http://schemas.microsoft.com/office/drawing/2014/main" val="3280066139"/>
                    </a:ext>
                  </a:extLst>
                </a:gridCol>
                <a:gridCol w="493776">
                  <a:extLst>
                    <a:ext uri="{9D8B030D-6E8A-4147-A177-3AD203B41FA5}">
                      <a16:colId xmlns:a16="http://schemas.microsoft.com/office/drawing/2014/main" val="3155854843"/>
                    </a:ext>
                  </a:extLst>
                </a:gridCol>
                <a:gridCol w="493776">
                  <a:extLst>
                    <a:ext uri="{9D8B030D-6E8A-4147-A177-3AD203B41FA5}">
                      <a16:colId xmlns:a16="http://schemas.microsoft.com/office/drawing/2014/main" val="59417475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75309402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- 2023-05-06 10:18:26</a:t>
                      </a:r>
                      <a:r>
                        <a:rPr kumimoji="0" lang="de-DE" sz="1000" b="0" i="0" u="none" strike="noStrike" kern="1200" cap="none" spc="0" normalizeH="0" baseline="0" noProof="0">
                          <a:ln>
                            <a:noFill/>
                          </a:ln>
                          <a:solidFill>
                            <a:srgbClr val="001D31"/>
                          </a:solidFill>
                          <a:effectLst/>
                          <a:uLnTx/>
                          <a:uFillTx/>
                          <a:latin typeface="Arial"/>
                          <a:ea typeface="+mn-ea"/>
                          <a:cs typeface="+mn-cs"/>
                        </a:rPr>
                        <a:t>
 Doc Caro war zu Gast bei TOGGO Radio und jetzt könnt ihr gewinnen! Wir verlosen ein Set, bestehend aus je einem signierten Exemplar von Doc Caros neuem Comic und der dazugehörigen Hörspiel-CD. Um am Gewinnspiel teilzunehmen, müsst ihr bis zum einschl. 13.05.2023 (23:59 Uhr) unter diesem Beitrag einen Kommentar mit der richtigen Antwort auf folgende Frage posten: Wie heißt Doc Caros neuer Comic? A: Einsatz fürs Wetter B: Einsatz für TOGGO Radio C: Einsatz fürs Herz. 
Mit Posten eures Kommentars bestätigt ihr, dass ihr die für dieses Gewinnspiel geltenden Teilnahmebedingungen mit Datenschutzhinweisen (abrufbar in der Bio dieses Instagram-Kanals) gelesen habt und diese akzeptiert und dass sich euer Wohnort in Deutschland befindet. Die Teilnahme ist kostenlos; es müssen lediglich die Kosten getragen werden, die mit der Teilnahme über das Internet verbunden sind (Übermittlungskosten des jeweiligen Mobilfunk- bzw. Internetproviders).
#toggo #doccaro #toggoradio #gewinnspiel #aktuelles</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https://quintly-eu-image-storage.s3.amazonaws.com/e6489e5808d7075252b7ff6bf261d361/9c4504a269cc0a55df8738fa554ea3cf.jpg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Reel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37784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36453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185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0.88 %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extLst>
                  <a:ext uri="{0D108BD9-81ED-4DB2-BD59-A6C34878D82A}">
                    <a16:rowId xmlns:a16="http://schemas.microsoft.com/office/drawing/2014/main" val="2351839955"/>
                  </a:ext>
                </a:extLst>
              </a:tr>
            </a:tbl>
          </a:graphicData>
        </a:graphic>
      </p:graphicFrame>
      <p:sp>
        <p:nvSpPr>
          <p:cNvPr id="4" name="Title 3">
            <a:extLst>
              <a:ext uri="{FF2B5EF4-FFF2-40B4-BE49-F238E27FC236}">
                <a16:creationId xmlns:a16="http://schemas.microsoft.com/office/drawing/2014/main" id="{685140BA-6F8F-4306-8FDF-076F0C9FAAB9}"/>
              </a:ext>
            </a:extLst>
          </p:cNvPr>
          <p:cNvSpPr>
            <a:spLocks noGrp="1"/>
          </p:cNvSpPr>
          <p:nvPr>
            <p:ph type="title"/>
          </p:nvPr>
        </p:nvSpPr>
        <p:spPr/>
        <p:txBody>
          <a:bodyPr/>
          <a:lstStyle/>
          <a:p>
            <a:r>
              <a:rPr lang="en-US"/>
              <a:t>Instagram Posts Table_SRTL | toggo_de IG - 12 of 25</a:t>
            </a:r>
          </a:p>
        </p:txBody>
      </p:sp>
      <p:sp>
        <p:nvSpPr>
          <p:cNvPr id="5" name="Text Placeholder 4">
            <a:extLst>
              <a:ext uri="{FF2B5EF4-FFF2-40B4-BE49-F238E27FC236}">
                <a16:creationId xmlns:a16="http://schemas.microsoft.com/office/drawing/2014/main" id="{EB71B444-052D-4B0C-AE81-038592ACB695}"/>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2306537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45929E0-F36D-4921-80D7-9CCB06E077F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F0EE0AC-F5D2-4677-9C6F-1ABF180DEAA8}"/>
              </a:ext>
            </a:extLst>
          </p:cNvPr>
          <p:cNvGraphicFramePr>
            <a:graphicFrameLocks noGrp="1"/>
          </p:cNvGraphicFramePr>
          <p:nvPr>
            <p:ph type="tbl" sz="quarter" idx="13"/>
            <p:extLst>
              <p:ext uri="{D42A27DB-BD31-4B8C-83A1-F6EECF244321}">
                <p14:modId xmlns:p14="http://schemas.microsoft.com/office/powerpoint/2010/main" val="197012045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50671767"/>
                    </a:ext>
                  </a:extLst>
                </a:gridCol>
                <a:gridCol w="1069848">
                  <a:extLst>
                    <a:ext uri="{9D8B030D-6E8A-4147-A177-3AD203B41FA5}">
                      <a16:colId xmlns:a16="http://schemas.microsoft.com/office/drawing/2014/main" val="1400814471"/>
                    </a:ext>
                  </a:extLst>
                </a:gridCol>
                <a:gridCol w="493776">
                  <a:extLst>
                    <a:ext uri="{9D8B030D-6E8A-4147-A177-3AD203B41FA5}">
                      <a16:colId xmlns:a16="http://schemas.microsoft.com/office/drawing/2014/main" val="1543332007"/>
                    </a:ext>
                  </a:extLst>
                </a:gridCol>
                <a:gridCol w="493776">
                  <a:extLst>
                    <a:ext uri="{9D8B030D-6E8A-4147-A177-3AD203B41FA5}">
                      <a16:colId xmlns:a16="http://schemas.microsoft.com/office/drawing/2014/main" val="3374050069"/>
                    </a:ext>
                  </a:extLst>
                </a:gridCol>
                <a:gridCol w="493776">
                  <a:extLst>
                    <a:ext uri="{9D8B030D-6E8A-4147-A177-3AD203B41FA5}">
                      <a16:colId xmlns:a16="http://schemas.microsoft.com/office/drawing/2014/main" val="3052851647"/>
                    </a:ext>
                  </a:extLst>
                </a:gridCol>
                <a:gridCol w="493776">
                  <a:extLst>
                    <a:ext uri="{9D8B030D-6E8A-4147-A177-3AD203B41FA5}">
                      <a16:colId xmlns:a16="http://schemas.microsoft.com/office/drawing/2014/main" val="2359025927"/>
                    </a:ext>
                  </a:extLst>
                </a:gridCol>
                <a:gridCol w="493776">
                  <a:extLst>
                    <a:ext uri="{9D8B030D-6E8A-4147-A177-3AD203B41FA5}">
                      <a16:colId xmlns:a16="http://schemas.microsoft.com/office/drawing/2014/main" val="3257229242"/>
                    </a:ext>
                  </a:extLst>
                </a:gridCol>
                <a:gridCol w="493776">
                  <a:extLst>
                    <a:ext uri="{9D8B030D-6E8A-4147-A177-3AD203B41FA5}">
                      <a16:colId xmlns:a16="http://schemas.microsoft.com/office/drawing/2014/main" val="2824829549"/>
                    </a:ext>
                  </a:extLst>
                </a:gridCol>
                <a:gridCol w="493776">
                  <a:extLst>
                    <a:ext uri="{9D8B030D-6E8A-4147-A177-3AD203B41FA5}">
                      <a16:colId xmlns:a16="http://schemas.microsoft.com/office/drawing/2014/main" val="2740249655"/>
                    </a:ext>
                  </a:extLst>
                </a:gridCol>
                <a:gridCol w="493776">
                  <a:extLst>
                    <a:ext uri="{9D8B030D-6E8A-4147-A177-3AD203B41FA5}">
                      <a16:colId xmlns:a16="http://schemas.microsoft.com/office/drawing/2014/main" val="1257637785"/>
                    </a:ext>
                  </a:extLst>
                </a:gridCol>
                <a:gridCol w="493776">
                  <a:extLst>
                    <a:ext uri="{9D8B030D-6E8A-4147-A177-3AD203B41FA5}">
                      <a16:colId xmlns:a16="http://schemas.microsoft.com/office/drawing/2014/main" val="2032545102"/>
                    </a:ext>
                  </a:extLst>
                </a:gridCol>
                <a:gridCol w="493776">
                  <a:extLst>
                    <a:ext uri="{9D8B030D-6E8A-4147-A177-3AD203B41FA5}">
                      <a16:colId xmlns:a16="http://schemas.microsoft.com/office/drawing/2014/main" val="423307627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210753823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- 2022-10-11 17:31:56</a:t>
                      </a:r>
                      <a:r>
                        <a:rPr kumimoji="0" lang="de-DE" sz="1000" b="0" i="0" u="none" strike="noStrike" kern="1200" cap="none" spc="0" normalizeH="0" baseline="0" noProof="0">
                          <a:ln>
                            <a:noFill/>
                          </a:ln>
                          <a:solidFill>
                            <a:srgbClr val="001D31"/>
                          </a:solidFill>
                          <a:effectLst/>
                          <a:uLnTx/>
                          <a:uFillTx/>
                          <a:latin typeface="Arial"/>
                          <a:ea typeface="+mn-ea"/>
                          <a:cs typeface="+mn-cs"/>
                        </a:rPr>
                        <a:t>
 Das kleinste Pferd der Welt ist gerade einmal 50 cm groß. Hättet ihr gewusst, dass es so kleine Pferde gibt?😊 #toggo #pferde #pferdeliebe #guinnessworldrecord</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https://quintly-eu-image-storage.s3.amazonaws.com/e6489e5808d7075252b7ff6bf261d361/b7db77c1bfbe7e036ec5bc10eb2527aa.jpg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Reel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37641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35453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0.33 %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extLst>
                  <a:ext uri="{0D108BD9-81ED-4DB2-BD59-A6C34878D82A}">
                    <a16:rowId xmlns:a16="http://schemas.microsoft.com/office/drawing/2014/main" val="3329246585"/>
                  </a:ext>
                </a:extLst>
              </a:tr>
            </a:tbl>
          </a:graphicData>
        </a:graphic>
      </p:graphicFrame>
      <p:sp>
        <p:nvSpPr>
          <p:cNvPr id="4" name="Title 3">
            <a:extLst>
              <a:ext uri="{FF2B5EF4-FFF2-40B4-BE49-F238E27FC236}">
                <a16:creationId xmlns:a16="http://schemas.microsoft.com/office/drawing/2014/main" id="{652D77BA-461E-4A81-9911-70100A305177}"/>
              </a:ext>
            </a:extLst>
          </p:cNvPr>
          <p:cNvSpPr>
            <a:spLocks noGrp="1"/>
          </p:cNvSpPr>
          <p:nvPr>
            <p:ph type="title"/>
          </p:nvPr>
        </p:nvSpPr>
        <p:spPr/>
        <p:txBody>
          <a:bodyPr/>
          <a:lstStyle/>
          <a:p>
            <a:r>
              <a:rPr lang="en-US"/>
              <a:t>Instagram Posts Table_SRTL | toggo_de IG - 13 of 25</a:t>
            </a:r>
          </a:p>
        </p:txBody>
      </p:sp>
      <p:sp>
        <p:nvSpPr>
          <p:cNvPr id="5" name="Text Placeholder 4">
            <a:extLst>
              <a:ext uri="{FF2B5EF4-FFF2-40B4-BE49-F238E27FC236}">
                <a16:creationId xmlns:a16="http://schemas.microsoft.com/office/drawing/2014/main" id="{7226F395-574B-4D59-8F6B-49187D427E9D}"/>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2338891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F61700B-D524-417B-A501-B251A4966C71}"/>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DBA725C-77E6-469B-ABFD-3361762C2546}"/>
              </a:ext>
            </a:extLst>
          </p:cNvPr>
          <p:cNvGraphicFramePr>
            <a:graphicFrameLocks noGrp="1"/>
          </p:cNvGraphicFramePr>
          <p:nvPr>
            <p:ph type="tbl" sz="quarter" idx="13"/>
            <p:extLst>
              <p:ext uri="{D42A27DB-BD31-4B8C-83A1-F6EECF244321}">
                <p14:modId xmlns:p14="http://schemas.microsoft.com/office/powerpoint/2010/main" val="370310192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7453675"/>
                    </a:ext>
                  </a:extLst>
                </a:gridCol>
                <a:gridCol w="1069848">
                  <a:extLst>
                    <a:ext uri="{9D8B030D-6E8A-4147-A177-3AD203B41FA5}">
                      <a16:colId xmlns:a16="http://schemas.microsoft.com/office/drawing/2014/main" val="2190872262"/>
                    </a:ext>
                  </a:extLst>
                </a:gridCol>
                <a:gridCol w="493776">
                  <a:extLst>
                    <a:ext uri="{9D8B030D-6E8A-4147-A177-3AD203B41FA5}">
                      <a16:colId xmlns:a16="http://schemas.microsoft.com/office/drawing/2014/main" val="3438290345"/>
                    </a:ext>
                  </a:extLst>
                </a:gridCol>
                <a:gridCol w="493776">
                  <a:extLst>
                    <a:ext uri="{9D8B030D-6E8A-4147-A177-3AD203B41FA5}">
                      <a16:colId xmlns:a16="http://schemas.microsoft.com/office/drawing/2014/main" val="3324254936"/>
                    </a:ext>
                  </a:extLst>
                </a:gridCol>
                <a:gridCol w="493776">
                  <a:extLst>
                    <a:ext uri="{9D8B030D-6E8A-4147-A177-3AD203B41FA5}">
                      <a16:colId xmlns:a16="http://schemas.microsoft.com/office/drawing/2014/main" val="434890878"/>
                    </a:ext>
                  </a:extLst>
                </a:gridCol>
                <a:gridCol w="493776">
                  <a:extLst>
                    <a:ext uri="{9D8B030D-6E8A-4147-A177-3AD203B41FA5}">
                      <a16:colId xmlns:a16="http://schemas.microsoft.com/office/drawing/2014/main" val="1673961609"/>
                    </a:ext>
                  </a:extLst>
                </a:gridCol>
                <a:gridCol w="493776">
                  <a:extLst>
                    <a:ext uri="{9D8B030D-6E8A-4147-A177-3AD203B41FA5}">
                      <a16:colId xmlns:a16="http://schemas.microsoft.com/office/drawing/2014/main" val="2630824998"/>
                    </a:ext>
                  </a:extLst>
                </a:gridCol>
                <a:gridCol w="493776">
                  <a:extLst>
                    <a:ext uri="{9D8B030D-6E8A-4147-A177-3AD203B41FA5}">
                      <a16:colId xmlns:a16="http://schemas.microsoft.com/office/drawing/2014/main" val="4014216069"/>
                    </a:ext>
                  </a:extLst>
                </a:gridCol>
                <a:gridCol w="493776">
                  <a:extLst>
                    <a:ext uri="{9D8B030D-6E8A-4147-A177-3AD203B41FA5}">
                      <a16:colId xmlns:a16="http://schemas.microsoft.com/office/drawing/2014/main" val="2957688420"/>
                    </a:ext>
                  </a:extLst>
                </a:gridCol>
                <a:gridCol w="493776">
                  <a:extLst>
                    <a:ext uri="{9D8B030D-6E8A-4147-A177-3AD203B41FA5}">
                      <a16:colId xmlns:a16="http://schemas.microsoft.com/office/drawing/2014/main" val="3605457321"/>
                    </a:ext>
                  </a:extLst>
                </a:gridCol>
                <a:gridCol w="493776">
                  <a:extLst>
                    <a:ext uri="{9D8B030D-6E8A-4147-A177-3AD203B41FA5}">
                      <a16:colId xmlns:a16="http://schemas.microsoft.com/office/drawing/2014/main" val="1022573325"/>
                    </a:ext>
                  </a:extLst>
                </a:gridCol>
                <a:gridCol w="493776">
                  <a:extLst>
                    <a:ext uri="{9D8B030D-6E8A-4147-A177-3AD203B41FA5}">
                      <a16:colId xmlns:a16="http://schemas.microsoft.com/office/drawing/2014/main" val="269884780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198210788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- 2023-12-10 10:01:25</a:t>
                      </a:r>
                      <a:r>
                        <a:rPr kumimoji="0" lang="de-DE" sz="1000" b="0" i="0" u="none" strike="noStrike" kern="1200" cap="none" spc="0" normalizeH="0" baseline="0" noProof="0">
                          <a:ln>
                            <a:noFill/>
                          </a:ln>
                          <a:solidFill>
                            <a:srgbClr val="001D31"/>
                          </a:solidFill>
                          <a:effectLst/>
                          <a:uLnTx/>
                          <a:uFillTx/>
                          <a:latin typeface="Arial"/>
                          <a:ea typeface="+mn-ea"/>
                          <a:cs typeface="+mn-cs"/>
                        </a:rPr>
                        <a:t>
 Zweiter Advent, zweiter Hammer-Gewinn! Heute sorgen wir für guten Sound in Wohnzimmer, Küche oder Kinderzimmer 🔊 Ihr habt die Chance auf je einen von drei Bose Smart Speaker 500 🙌🏻
Wie ihr teilnehmen könnt?
1️⃣ Liked diesen Beitrag 🧡
2️⃣ Folgt @toggo_de auf Instagram 🧡
3️⃣ Kommentiert diesen Beitrag 🧡
Und schon seid ihr im Lostopf! Wir drücken euch die Daumen! ☘️
Teilnahmeschluss: 16.12.2023, 23:59 Uhr. Unter allen Teilnehmenden auf Instagram verlosen wir je einen von drei Bose Smart Speaker 500 in silber. 
Mit Posten eures Kommentars bestätigt ihr, dass ihr die für dieses Gewinnspiel geltenden Teilnahmebedingungen mit Datenschutzhinweisen (abrufbar in der Bio dieses Instagram-Kanals) gelesen habt, diese akzeptiert, sowie dass sich euer Wohnort in Deutschland befindet. Die Teilnahme ist kostenlos; es müssen lediglich die Kosten getragen werden, die mit der Teilnahme über das Internet verbunden sind (Übermittlungskosten des jeweiligen Mobilfunk- bzw. Internetproviders).</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https://quintly-eu-image-storage.s3.amazonaws.com/e6489e5808d7075252b7ff6bf261d361/351c6bfc1e42854895aacd2514405a22.jpg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33355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31118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4659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5176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251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10086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32.41 %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807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1160</a:t>
                      </a:r>
                    </a:p>
                  </a:txBody>
                  <a:tcPr/>
                </a:tc>
                <a:extLst>
                  <a:ext uri="{0D108BD9-81ED-4DB2-BD59-A6C34878D82A}">
                    <a16:rowId xmlns:a16="http://schemas.microsoft.com/office/drawing/2014/main" val="3927807108"/>
                  </a:ext>
                </a:extLst>
              </a:tr>
            </a:tbl>
          </a:graphicData>
        </a:graphic>
      </p:graphicFrame>
      <p:sp>
        <p:nvSpPr>
          <p:cNvPr id="4" name="Title 3">
            <a:extLst>
              <a:ext uri="{FF2B5EF4-FFF2-40B4-BE49-F238E27FC236}">
                <a16:creationId xmlns:a16="http://schemas.microsoft.com/office/drawing/2014/main" id="{04226A4E-D10F-4E6D-9352-DA5838A47CF1}"/>
              </a:ext>
            </a:extLst>
          </p:cNvPr>
          <p:cNvSpPr>
            <a:spLocks noGrp="1"/>
          </p:cNvSpPr>
          <p:nvPr>
            <p:ph type="title"/>
          </p:nvPr>
        </p:nvSpPr>
        <p:spPr/>
        <p:txBody>
          <a:bodyPr/>
          <a:lstStyle/>
          <a:p>
            <a:r>
              <a:rPr lang="en-US"/>
              <a:t>Instagram Posts Table_SRTL | toggo_de IG - 14 of 25</a:t>
            </a:r>
          </a:p>
        </p:txBody>
      </p:sp>
      <p:sp>
        <p:nvSpPr>
          <p:cNvPr id="5" name="Text Placeholder 4">
            <a:extLst>
              <a:ext uri="{FF2B5EF4-FFF2-40B4-BE49-F238E27FC236}">
                <a16:creationId xmlns:a16="http://schemas.microsoft.com/office/drawing/2014/main" id="{E2A39B80-B02C-44C0-8DFE-AC9DF176C9DB}"/>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1569619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2E242AB-CDF4-4B75-8B54-B0101B2FB55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E633032-E744-4AFD-BAAC-FB87BA0A20E2}"/>
              </a:ext>
            </a:extLst>
          </p:cNvPr>
          <p:cNvGraphicFramePr>
            <a:graphicFrameLocks noGrp="1"/>
          </p:cNvGraphicFramePr>
          <p:nvPr>
            <p:ph type="tbl" sz="quarter" idx="13"/>
            <p:extLst>
              <p:ext uri="{D42A27DB-BD31-4B8C-83A1-F6EECF244321}">
                <p14:modId xmlns:p14="http://schemas.microsoft.com/office/powerpoint/2010/main" val="386876832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69358772"/>
                    </a:ext>
                  </a:extLst>
                </a:gridCol>
                <a:gridCol w="1069848">
                  <a:extLst>
                    <a:ext uri="{9D8B030D-6E8A-4147-A177-3AD203B41FA5}">
                      <a16:colId xmlns:a16="http://schemas.microsoft.com/office/drawing/2014/main" val="211894061"/>
                    </a:ext>
                  </a:extLst>
                </a:gridCol>
                <a:gridCol w="493776">
                  <a:extLst>
                    <a:ext uri="{9D8B030D-6E8A-4147-A177-3AD203B41FA5}">
                      <a16:colId xmlns:a16="http://schemas.microsoft.com/office/drawing/2014/main" val="232511084"/>
                    </a:ext>
                  </a:extLst>
                </a:gridCol>
                <a:gridCol w="493776">
                  <a:extLst>
                    <a:ext uri="{9D8B030D-6E8A-4147-A177-3AD203B41FA5}">
                      <a16:colId xmlns:a16="http://schemas.microsoft.com/office/drawing/2014/main" val="3319156251"/>
                    </a:ext>
                  </a:extLst>
                </a:gridCol>
                <a:gridCol w="493776">
                  <a:extLst>
                    <a:ext uri="{9D8B030D-6E8A-4147-A177-3AD203B41FA5}">
                      <a16:colId xmlns:a16="http://schemas.microsoft.com/office/drawing/2014/main" val="412108903"/>
                    </a:ext>
                  </a:extLst>
                </a:gridCol>
                <a:gridCol w="493776">
                  <a:extLst>
                    <a:ext uri="{9D8B030D-6E8A-4147-A177-3AD203B41FA5}">
                      <a16:colId xmlns:a16="http://schemas.microsoft.com/office/drawing/2014/main" val="3728195843"/>
                    </a:ext>
                  </a:extLst>
                </a:gridCol>
                <a:gridCol w="493776">
                  <a:extLst>
                    <a:ext uri="{9D8B030D-6E8A-4147-A177-3AD203B41FA5}">
                      <a16:colId xmlns:a16="http://schemas.microsoft.com/office/drawing/2014/main" val="1824113222"/>
                    </a:ext>
                  </a:extLst>
                </a:gridCol>
                <a:gridCol w="493776">
                  <a:extLst>
                    <a:ext uri="{9D8B030D-6E8A-4147-A177-3AD203B41FA5}">
                      <a16:colId xmlns:a16="http://schemas.microsoft.com/office/drawing/2014/main" val="3939924486"/>
                    </a:ext>
                  </a:extLst>
                </a:gridCol>
                <a:gridCol w="493776">
                  <a:extLst>
                    <a:ext uri="{9D8B030D-6E8A-4147-A177-3AD203B41FA5}">
                      <a16:colId xmlns:a16="http://schemas.microsoft.com/office/drawing/2014/main" val="2948279799"/>
                    </a:ext>
                  </a:extLst>
                </a:gridCol>
                <a:gridCol w="493776">
                  <a:extLst>
                    <a:ext uri="{9D8B030D-6E8A-4147-A177-3AD203B41FA5}">
                      <a16:colId xmlns:a16="http://schemas.microsoft.com/office/drawing/2014/main" val="411295047"/>
                    </a:ext>
                  </a:extLst>
                </a:gridCol>
                <a:gridCol w="493776">
                  <a:extLst>
                    <a:ext uri="{9D8B030D-6E8A-4147-A177-3AD203B41FA5}">
                      <a16:colId xmlns:a16="http://schemas.microsoft.com/office/drawing/2014/main" val="745936962"/>
                    </a:ext>
                  </a:extLst>
                </a:gridCol>
                <a:gridCol w="493776">
                  <a:extLst>
                    <a:ext uri="{9D8B030D-6E8A-4147-A177-3AD203B41FA5}">
                      <a16:colId xmlns:a16="http://schemas.microsoft.com/office/drawing/2014/main" val="54361781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65689949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- 2024-04-01 12:01:49</a:t>
                      </a:r>
                      <a:r>
                        <a:rPr kumimoji="0" lang="de-DE" sz="1000" b="0" i="0" u="none" strike="noStrike" kern="1200" cap="none" spc="0" normalizeH="0" baseline="0" noProof="0">
                          <a:ln>
                            <a:noFill/>
                          </a:ln>
                          <a:solidFill>
                            <a:srgbClr val="001D31"/>
                          </a:solidFill>
                          <a:effectLst/>
                          <a:uLnTx/>
                          <a:uFillTx/>
                          <a:latin typeface="Arial"/>
                          <a:ea typeface="+mn-ea"/>
                          <a:cs typeface="+mn-cs"/>
                        </a:rPr>
                        <a:t>
 Oh nein! 😳 Habt ihr mal beim Super Toy Club teilgenommen oder kennt jemanden, der dort mitgemacht hat? 
#toggo #supertoyclub #gericht</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https://quintly-eu-image-storage.s3.amazonaws.com/e6489e5808d7075252b7ff6bf261d361/13929756a0795aa4a1c83c862b50d6ca.jpg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Carousel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30599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24702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109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1118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4.53 %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extLst>
                  <a:ext uri="{0D108BD9-81ED-4DB2-BD59-A6C34878D82A}">
                    <a16:rowId xmlns:a16="http://schemas.microsoft.com/office/drawing/2014/main" val="925198032"/>
                  </a:ext>
                </a:extLst>
              </a:tr>
            </a:tbl>
          </a:graphicData>
        </a:graphic>
      </p:graphicFrame>
      <p:sp>
        <p:nvSpPr>
          <p:cNvPr id="4" name="Title 3">
            <a:extLst>
              <a:ext uri="{FF2B5EF4-FFF2-40B4-BE49-F238E27FC236}">
                <a16:creationId xmlns:a16="http://schemas.microsoft.com/office/drawing/2014/main" id="{9A34C05D-F794-412A-809F-9ED47AC7A910}"/>
              </a:ext>
            </a:extLst>
          </p:cNvPr>
          <p:cNvSpPr>
            <a:spLocks noGrp="1"/>
          </p:cNvSpPr>
          <p:nvPr>
            <p:ph type="title"/>
          </p:nvPr>
        </p:nvSpPr>
        <p:spPr/>
        <p:txBody>
          <a:bodyPr/>
          <a:lstStyle/>
          <a:p>
            <a:r>
              <a:rPr lang="en-US"/>
              <a:t>Instagram Posts Table_SRTL | toggo_de IG - 15 of 25</a:t>
            </a:r>
          </a:p>
        </p:txBody>
      </p:sp>
      <p:sp>
        <p:nvSpPr>
          <p:cNvPr id="5" name="Text Placeholder 4">
            <a:extLst>
              <a:ext uri="{FF2B5EF4-FFF2-40B4-BE49-F238E27FC236}">
                <a16:creationId xmlns:a16="http://schemas.microsoft.com/office/drawing/2014/main" id="{5F11E211-9A71-4E56-B018-10166C7A0FDF}"/>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2415813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6F5106-191D-4A72-A00E-0EB982BA083A}"/>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2DC63D3-07C8-424D-ABAD-BE3A566E6E91}"/>
              </a:ext>
            </a:extLst>
          </p:cNvPr>
          <p:cNvGraphicFramePr>
            <a:graphicFrameLocks noGrp="1"/>
          </p:cNvGraphicFramePr>
          <p:nvPr>
            <p:ph type="tbl" sz="quarter" idx="13"/>
            <p:extLst>
              <p:ext uri="{D42A27DB-BD31-4B8C-83A1-F6EECF244321}">
                <p14:modId xmlns:p14="http://schemas.microsoft.com/office/powerpoint/2010/main" val="122735737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88509885"/>
                    </a:ext>
                  </a:extLst>
                </a:gridCol>
                <a:gridCol w="1069848">
                  <a:extLst>
                    <a:ext uri="{9D8B030D-6E8A-4147-A177-3AD203B41FA5}">
                      <a16:colId xmlns:a16="http://schemas.microsoft.com/office/drawing/2014/main" val="862651464"/>
                    </a:ext>
                  </a:extLst>
                </a:gridCol>
                <a:gridCol w="493776">
                  <a:extLst>
                    <a:ext uri="{9D8B030D-6E8A-4147-A177-3AD203B41FA5}">
                      <a16:colId xmlns:a16="http://schemas.microsoft.com/office/drawing/2014/main" val="3025353207"/>
                    </a:ext>
                  </a:extLst>
                </a:gridCol>
                <a:gridCol w="493776">
                  <a:extLst>
                    <a:ext uri="{9D8B030D-6E8A-4147-A177-3AD203B41FA5}">
                      <a16:colId xmlns:a16="http://schemas.microsoft.com/office/drawing/2014/main" val="1326307427"/>
                    </a:ext>
                  </a:extLst>
                </a:gridCol>
                <a:gridCol w="493776">
                  <a:extLst>
                    <a:ext uri="{9D8B030D-6E8A-4147-A177-3AD203B41FA5}">
                      <a16:colId xmlns:a16="http://schemas.microsoft.com/office/drawing/2014/main" val="2765749460"/>
                    </a:ext>
                  </a:extLst>
                </a:gridCol>
                <a:gridCol w="493776">
                  <a:extLst>
                    <a:ext uri="{9D8B030D-6E8A-4147-A177-3AD203B41FA5}">
                      <a16:colId xmlns:a16="http://schemas.microsoft.com/office/drawing/2014/main" val="2990776633"/>
                    </a:ext>
                  </a:extLst>
                </a:gridCol>
                <a:gridCol w="493776">
                  <a:extLst>
                    <a:ext uri="{9D8B030D-6E8A-4147-A177-3AD203B41FA5}">
                      <a16:colId xmlns:a16="http://schemas.microsoft.com/office/drawing/2014/main" val="2487753359"/>
                    </a:ext>
                  </a:extLst>
                </a:gridCol>
                <a:gridCol w="493776">
                  <a:extLst>
                    <a:ext uri="{9D8B030D-6E8A-4147-A177-3AD203B41FA5}">
                      <a16:colId xmlns:a16="http://schemas.microsoft.com/office/drawing/2014/main" val="135656606"/>
                    </a:ext>
                  </a:extLst>
                </a:gridCol>
                <a:gridCol w="493776">
                  <a:extLst>
                    <a:ext uri="{9D8B030D-6E8A-4147-A177-3AD203B41FA5}">
                      <a16:colId xmlns:a16="http://schemas.microsoft.com/office/drawing/2014/main" val="1765249453"/>
                    </a:ext>
                  </a:extLst>
                </a:gridCol>
                <a:gridCol w="493776">
                  <a:extLst>
                    <a:ext uri="{9D8B030D-6E8A-4147-A177-3AD203B41FA5}">
                      <a16:colId xmlns:a16="http://schemas.microsoft.com/office/drawing/2014/main" val="192168326"/>
                    </a:ext>
                  </a:extLst>
                </a:gridCol>
                <a:gridCol w="493776">
                  <a:extLst>
                    <a:ext uri="{9D8B030D-6E8A-4147-A177-3AD203B41FA5}">
                      <a16:colId xmlns:a16="http://schemas.microsoft.com/office/drawing/2014/main" val="3897061027"/>
                    </a:ext>
                  </a:extLst>
                </a:gridCol>
                <a:gridCol w="493776">
                  <a:extLst>
                    <a:ext uri="{9D8B030D-6E8A-4147-A177-3AD203B41FA5}">
                      <a16:colId xmlns:a16="http://schemas.microsoft.com/office/drawing/2014/main" val="274036761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425638029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- 2023-10-02 12:01:47</a:t>
                      </a:r>
                      <a:r>
                        <a:rPr kumimoji="0" lang="de-DE" sz="1000" b="0" i="0" u="none" strike="noStrike" kern="1200" cap="none" spc="0" normalizeH="0" baseline="0" noProof="0">
                          <a:ln>
                            <a:noFill/>
                          </a:ln>
                          <a:solidFill>
                            <a:srgbClr val="001D31"/>
                          </a:solidFill>
                          <a:effectLst/>
                          <a:uLnTx/>
                          <a:uFillTx/>
                          <a:latin typeface="Arial"/>
                          <a:ea typeface="+mn-ea"/>
                          <a:cs typeface="+mn-cs"/>
                        </a:rPr>
                        <a:t>
 Ihr plant eine Halloween-Party? 🎃🎉 Wir haben für euch das ultimative Party-Paket, damit euer Halloween schaurig-schön wird 👻
Deshalb verlosen wir unter allen Teilnehmenden auf diesem Instagram Kanal hier, auf toggoeltern.de und dem Instagram Kanal @toggolino.superrtl eins von 10 Halloween-Partypaketen 😱🎃
Teilnahmeschluss ist der 08.10.2023 (23:59 Uhr). Um am Gewinnspiel teilzunehmen, folgt uns und beantwortet die Frage: Welches unserer Halloween-DIYs würdest du gerne mit deinen Kindern nachmachen? 👀 Schreibt es in die Kommentare 👇
Wir drücken euch die Daumen 🍀✨
Mit Posten eures Kommentars bestätigt ihr, dass ihr die für dieses Gewinnspiel geltenden Teilnahmebedingungen mit Datenschutzhinweisen (abrufbar in der Bio dieses Instagram-Kanals) gelesen habt und diese akzeptiert und dass sich euer Wohnort in Deutschland befindet. Die Teilnahme ist kostenlos; es müssen lediglich die Kosten getragen werden, die mit der Teilnahme über das Internet verbunden sind (Übermittlungskosten des jeweiligen Mobilfunk- bzw. Internetproviders).
#halloween #party #kinder #gewinnspiel #toggo</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https://quintly-eu-image-storage.s3.amazonaws.com/e6489e5808d7075252b7ff6bf261d361/c50bb43bc338de3dd12a9484ac14cb9d.jpg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29265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28586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860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731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1675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5.86 %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503</a:t>
                      </a:r>
                    </a:p>
                  </a:txBody>
                  <a:tcPr/>
                </a:tc>
                <a:extLst>
                  <a:ext uri="{0D108BD9-81ED-4DB2-BD59-A6C34878D82A}">
                    <a16:rowId xmlns:a16="http://schemas.microsoft.com/office/drawing/2014/main" val="1424276966"/>
                  </a:ext>
                </a:extLst>
              </a:tr>
            </a:tbl>
          </a:graphicData>
        </a:graphic>
      </p:graphicFrame>
      <p:sp>
        <p:nvSpPr>
          <p:cNvPr id="4" name="Title 3">
            <a:extLst>
              <a:ext uri="{FF2B5EF4-FFF2-40B4-BE49-F238E27FC236}">
                <a16:creationId xmlns:a16="http://schemas.microsoft.com/office/drawing/2014/main" id="{F8D7C78E-CF95-4F4B-961F-0DFB0FFBE928}"/>
              </a:ext>
            </a:extLst>
          </p:cNvPr>
          <p:cNvSpPr>
            <a:spLocks noGrp="1"/>
          </p:cNvSpPr>
          <p:nvPr>
            <p:ph type="title"/>
          </p:nvPr>
        </p:nvSpPr>
        <p:spPr/>
        <p:txBody>
          <a:bodyPr/>
          <a:lstStyle/>
          <a:p>
            <a:r>
              <a:rPr lang="en-US"/>
              <a:t>Instagram Posts Table_SRTL | toggo_de IG - 16 of 25</a:t>
            </a:r>
          </a:p>
        </p:txBody>
      </p:sp>
      <p:sp>
        <p:nvSpPr>
          <p:cNvPr id="5" name="Text Placeholder 4">
            <a:extLst>
              <a:ext uri="{FF2B5EF4-FFF2-40B4-BE49-F238E27FC236}">
                <a16:creationId xmlns:a16="http://schemas.microsoft.com/office/drawing/2014/main" id="{0CF2E73C-DA48-479C-B26C-3637F28FB7AC}"/>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4159322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EEF1A51-40F9-4002-A8B5-409CAD871E9D}"/>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98DF9EA-AD0F-44D0-B114-AE63FD912F81}"/>
              </a:ext>
            </a:extLst>
          </p:cNvPr>
          <p:cNvGraphicFramePr>
            <a:graphicFrameLocks noGrp="1"/>
          </p:cNvGraphicFramePr>
          <p:nvPr>
            <p:ph type="tbl" sz="quarter" idx="13"/>
            <p:extLst>
              <p:ext uri="{D42A27DB-BD31-4B8C-83A1-F6EECF244321}">
                <p14:modId xmlns:p14="http://schemas.microsoft.com/office/powerpoint/2010/main" val="134556112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49761466"/>
                    </a:ext>
                  </a:extLst>
                </a:gridCol>
                <a:gridCol w="1069848">
                  <a:extLst>
                    <a:ext uri="{9D8B030D-6E8A-4147-A177-3AD203B41FA5}">
                      <a16:colId xmlns:a16="http://schemas.microsoft.com/office/drawing/2014/main" val="816156142"/>
                    </a:ext>
                  </a:extLst>
                </a:gridCol>
                <a:gridCol w="493776">
                  <a:extLst>
                    <a:ext uri="{9D8B030D-6E8A-4147-A177-3AD203B41FA5}">
                      <a16:colId xmlns:a16="http://schemas.microsoft.com/office/drawing/2014/main" val="661783026"/>
                    </a:ext>
                  </a:extLst>
                </a:gridCol>
                <a:gridCol w="493776">
                  <a:extLst>
                    <a:ext uri="{9D8B030D-6E8A-4147-A177-3AD203B41FA5}">
                      <a16:colId xmlns:a16="http://schemas.microsoft.com/office/drawing/2014/main" val="1616472890"/>
                    </a:ext>
                  </a:extLst>
                </a:gridCol>
                <a:gridCol w="493776">
                  <a:extLst>
                    <a:ext uri="{9D8B030D-6E8A-4147-A177-3AD203B41FA5}">
                      <a16:colId xmlns:a16="http://schemas.microsoft.com/office/drawing/2014/main" val="3944935231"/>
                    </a:ext>
                  </a:extLst>
                </a:gridCol>
                <a:gridCol w="493776">
                  <a:extLst>
                    <a:ext uri="{9D8B030D-6E8A-4147-A177-3AD203B41FA5}">
                      <a16:colId xmlns:a16="http://schemas.microsoft.com/office/drawing/2014/main" val="3873164974"/>
                    </a:ext>
                  </a:extLst>
                </a:gridCol>
                <a:gridCol w="493776">
                  <a:extLst>
                    <a:ext uri="{9D8B030D-6E8A-4147-A177-3AD203B41FA5}">
                      <a16:colId xmlns:a16="http://schemas.microsoft.com/office/drawing/2014/main" val="2142835590"/>
                    </a:ext>
                  </a:extLst>
                </a:gridCol>
                <a:gridCol w="493776">
                  <a:extLst>
                    <a:ext uri="{9D8B030D-6E8A-4147-A177-3AD203B41FA5}">
                      <a16:colId xmlns:a16="http://schemas.microsoft.com/office/drawing/2014/main" val="724388505"/>
                    </a:ext>
                  </a:extLst>
                </a:gridCol>
                <a:gridCol w="493776">
                  <a:extLst>
                    <a:ext uri="{9D8B030D-6E8A-4147-A177-3AD203B41FA5}">
                      <a16:colId xmlns:a16="http://schemas.microsoft.com/office/drawing/2014/main" val="3691573764"/>
                    </a:ext>
                  </a:extLst>
                </a:gridCol>
                <a:gridCol w="493776">
                  <a:extLst>
                    <a:ext uri="{9D8B030D-6E8A-4147-A177-3AD203B41FA5}">
                      <a16:colId xmlns:a16="http://schemas.microsoft.com/office/drawing/2014/main" val="1370670170"/>
                    </a:ext>
                  </a:extLst>
                </a:gridCol>
                <a:gridCol w="493776">
                  <a:extLst>
                    <a:ext uri="{9D8B030D-6E8A-4147-A177-3AD203B41FA5}">
                      <a16:colId xmlns:a16="http://schemas.microsoft.com/office/drawing/2014/main" val="2014476981"/>
                    </a:ext>
                  </a:extLst>
                </a:gridCol>
                <a:gridCol w="493776">
                  <a:extLst>
                    <a:ext uri="{9D8B030D-6E8A-4147-A177-3AD203B41FA5}">
                      <a16:colId xmlns:a16="http://schemas.microsoft.com/office/drawing/2014/main" val="385293169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55469276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Arial"/>
                          <a:ea typeface="+mn-ea"/>
                          <a:cs typeface="+mn-cs"/>
                        </a:rPr>
                        <a:t>toggo_de - 2023-12-05 11:01:46</a:t>
                      </a:r>
                      <a:r>
                        <a:rPr kumimoji="0" lang="en-US" sz="1000" b="0" i="0" u="none" strike="noStrike" kern="1200" cap="none" spc="0" normalizeH="0" baseline="0" noProof="0">
                          <a:ln>
                            <a:noFill/>
                          </a:ln>
                          <a:solidFill>
                            <a:srgbClr val="001D31"/>
                          </a:solidFill>
                          <a:effectLst/>
                          <a:uLnTx/>
                          <a:uFillTx/>
                          <a:latin typeface="Arial"/>
                          <a:ea typeface="+mn-ea"/>
                          <a:cs typeface="+mn-cs"/>
                        </a:rPr>
                        <a:t>
 Wir haben alle probiert und können sagen - die Drinks schmecken fantastisch! 🌟 Welcher ist euer Favorit? 🎅🏻
#toggo #drinks #weihnachtsmann&amp;cokg #wintergetränke #weihnachten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https://quintly-eu-image-storage.s3.amazonaws.com/e6489e5808d7075252b7ff6bf261d361/e7314f478af31264dae0d8559c9e9dcf.jpg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Carousel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28425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24810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1171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950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2141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8.63 %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extLst>
                  <a:ext uri="{0D108BD9-81ED-4DB2-BD59-A6C34878D82A}">
                    <a16:rowId xmlns:a16="http://schemas.microsoft.com/office/drawing/2014/main" val="3626172675"/>
                  </a:ext>
                </a:extLst>
              </a:tr>
            </a:tbl>
          </a:graphicData>
        </a:graphic>
      </p:graphicFrame>
      <p:sp>
        <p:nvSpPr>
          <p:cNvPr id="4" name="Title 3">
            <a:extLst>
              <a:ext uri="{FF2B5EF4-FFF2-40B4-BE49-F238E27FC236}">
                <a16:creationId xmlns:a16="http://schemas.microsoft.com/office/drawing/2014/main" id="{E4A95C67-36BC-451B-96E4-4840E6A47914}"/>
              </a:ext>
            </a:extLst>
          </p:cNvPr>
          <p:cNvSpPr>
            <a:spLocks noGrp="1"/>
          </p:cNvSpPr>
          <p:nvPr>
            <p:ph type="title"/>
          </p:nvPr>
        </p:nvSpPr>
        <p:spPr/>
        <p:txBody>
          <a:bodyPr/>
          <a:lstStyle/>
          <a:p>
            <a:r>
              <a:rPr lang="en-US"/>
              <a:t>Instagram Posts Table_SRTL | toggo_de IG - 17 of 25</a:t>
            </a:r>
          </a:p>
        </p:txBody>
      </p:sp>
      <p:sp>
        <p:nvSpPr>
          <p:cNvPr id="5" name="Text Placeholder 4">
            <a:extLst>
              <a:ext uri="{FF2B5EF4-FFF2-40B4-BE49-F238E27FC236}">
                <a16:creationId xmlns:a16="http://schemas.microsoft.com/office/drawing/2014/main" id="{CD3773F0-682C-4084-9B17-4C0D55064DBE}"/>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39267850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7166DF6-1B75-4138-A551-DE3EF21FCDC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6AFEAC5-4BB5-4ABB-A51E-B88F918650F9}"/>
              </a:ext>
            </a:extLst>
          </p:cNvPr>
          <p:cNvGraphicFramePr>
            <a:graphicFrameLocks noGrp="1"/>
          </p:cNvGraphicFramePr>
          <p:nvPr>
            <p:ph type="tbl" sz="quarter" idx="13"/>
            <p:extLst>
              <p:ext uri="{D42A27DB-BD31-4B8C-83A1-F6EECF244321}">
                <p14:modId xmlns:p14="http://schemas.microsoft.com/office/powerpoint/2010/main" val="377812733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22065054"/>
                    </a:ext>
                  </a:extLst>
                </a:gridCol>
                <a:gridCol w="1069848">
                  <a:extLst>
                    <a:ext uri="{9D8B030D-6E8A-4147-A177-3AD203B41FA5}">
                      <a16:colId xmlns:a16="http://schemas.microsoft.com/office/drawing/2014/main" val="297423461"/>
                    </a:ext>
                  </a:extLst>
                </a:gridCol>
                <a:gridCol w="493776">
                  <a:extLst>
                    <a:ext uri="{9D8B030D-6E8A-4147-A177-3AD203B41FA5}">
                      <a16:colId xmlns:a16="http://schemas.microsoft.com/office/drawing/2014/main" val="1247956938"/>
                    </a:ext>
                  </a:extLst>
                </a:gridCol>
                <a:gridCol w="493776">
                  <a:extLst>
                    <a:ext uri="{9D8B030D-6E8A-4147-A177-3AD203B41FA5}">
                      <a16:colId xmlns:a16="http://schemas.microsoft.com/office/drawing/2014/main" val="544656074"/>
                    </a:ext>
                  </a:extLst>
                </a:gridCol>
                <a:gridCol w="493776">
                  <a:extLst>
                    <a:ext uri="{9D8B030D-6E8A-4147-A177-3AD203B41FA5}">
                      <a16:colId xmlns:a16="http://schemas.microsoft.com/office/drawing/2014/main" val="2094280073"/>
                    </a:ext>
                  </a:extLst>
                </a:gridCol>
                <a:gridCol w="493776">
                  <a:extLst>
                    <a:ext uri="{9D8B030D-6E8A-4147-A177-3AD203B41FA5}">
                      <a16:colId xmlns:a16="http://schemas.microsoft.com/office/drawing/2014/main" val="3339047069"/>
                    </a:ext>
                  </a:extLst>
                </a:gridCol>
                <a:gridCol w="493776">
                  <a:extLst>
                    <a:ext uri="{9D8B030D-6E8A-4147-A177-3AD203B41FA5}">
                      <a16:colId xmlns:a16="http://schemas.microsoft.com/office/drawing/2014/main" val="69149084"/>
                    </a:ext>
                  </a:extLst>
                </a:gridCol>
                <a:gridCol w="493776">
                  <a:extLst>
                    <a:ext uri="{9D8B030D-6E8A-4147-A177-3AD203B41FA5}">
                      <a16:colId xmlns:a16="http://schemas.microsoft.com/office/drawing/2014/main" val="570416502"/>
                    </a:ext>
                  </a:extLst>
                </a:gridCol>
                <a:gridCol w="493776">
                  <a:extLst>
                    <a:ext uri="{9D8B030D-6E8A-4147-A177-3AD203B41FA5}">
                      <a16:colId xmlns:a16="http://schemas.microsoft.com/office/drawing/2014/main" val="3652372250"/>
                    </a:ext>
                  </a:extLst>
                </a:gridCol>
                <a:gridCol w="493776">
                  <a:extLst>
                    <a:ext uri="{9D8B030D-6E8A-4147-A177-3AD203B41FA5}">
                      <a16:colId xmlns:a16="http://schemas.microsoft.com/office/drawing/2014/main" val="3877650302"/>
                    </a:ext>
                  </a:extLst>
                </a:gridCol>
                <a:gridCol w="493776">
                  <a:extLst>
                    <a:ext uri="{9D8B030D-6E8A-4147-A177-3AD203B41FA5}">
                      <a16:colId xmlns:a16="http://schemas.microsoft.com/office/drawing/2014/main" val="1581088131"/>
                    </a:ext>
                  </a:extLst>
                </a:gridCol>
                <a:gridCol w="493776">
                  <a:extLst>
                    <a:ext uri="{9D8B030D-6E8A-4147-A177-3AD203B41FA5}">
                      <a16:colId xmlns:a16="http://schemas.microsoft.com/office/drawing/2014/main" val="157573269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33112496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- 2022-10-07 12:04:23</a:t>
                      </a:r>
                      <a:r>
                        <a:rPr kumimoji="0" lang="de-DE" sz="1000" b="0" i="0" u="none" strike="noStrike" kern="1200" cap="none" spc="0" normalizeH="0" baseline="0" noProof="0">
                          <a:ln>
                            <a:noFill/>
                          </a:ln>
                          <a:solidFill>
                            <a:srgbClr val="001D31"/>
                          </a:solidFill>
                          <a:effectLst/>
                          <a:uLnTx/>
                          <a:uFillTx/>
                          <a:latin typeface="Arial"/>
                          <a:ea typeface="+mn-ea"/>
                          <a:cs typeface="+mn-cs"/>
                        </a:rPr>
                        <a:t>
 Die Welt der Brettspiele versammelt sich in den Essener Messehallen 🌍 Was ist euer Lieblings-Brettspiel? 😎 #toggo #brettspiele #essen #messe #spiele</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https://quintly-eu-image-storage.s3.amazonaws.com/e6489e5808d7075252b7ff6bf261d361/7410c261304ad319a2548cbd04c4fe95.jpg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Reel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27508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26375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0.24 %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extLst>
                  <a:ext uri="{0D108BD9-81ED-4DB2-BD59-A6C34878D82A}">
                    <a16:rowId xmlns:a16="http://schemas.microsoft.com/office/drawing/2014/main" val="4048227375"/>
                  </a:ext>
                </a:extLst>
              </a:tr>
            </a:tbl>
          </a:graphicData>
        </a:graphic>
      </p:graphicFrame>
      <p:sp>
        <p:nvSpPr>
          <p:cNvPr id="4" name="Title 3">
            <a:extLst>
              <a:ext uri="{FF2B5EF4-FFF2-40B4-BE49-F238E27FC236}">
                <a16:creationId xmlns:a16="http://schemas.microsoft.com/office/drawing/2014/main" id="{353CCCE5-9830-4982-8452-6F36FE343DCE}"/>
              </a:ext>
            </a:extLst>
          </p:cNvPr>
          <p:cNvSpPr>
            <a:spLocks noGrp="1"/>
          </p:cNvSpPr>
          <p:nvPr>
            <p:ph type="title"/>
          </p:nvPr>
        </p:nvSpPr>
        <p:spPr/>
        <p:txBody>
          <a:bodyPr/>
          <a:lstStyle/>
          <a:p>
            <a:r>
              <a:rPr lang="en-US"/>
              <a:t>Instagram Posts Table_SRTL | toggo_de IG - 18 of 25</a:t>
            </a:r>
          </a:p>
        </p:txBody>
      </p:sp>
      <p:sp>
        <p:nvSpPr>
          <p:cNvPr id="5" name="Text Placeholder 4">
            <a:extLst>
              <a:ext uri="{FF2B5EF4-FFF2-40B4-BE49-F238E27FC236}">
                <a16:creationId xmlns:a16="http://schemas.microsoft.com/office/drawing/2014/main" id="{C54C15C3-47A9-4C2B-A179-F4C4986E8B2C}"/>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1304210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F04514D-3D41-41D0-8549-686FDCDD63CE}"/>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374CA108-B2E0-4728-8AC8-878C48B07A02}"/>
              </a:ext>
            </a:extLst>
          </p:cNvPr>
          <p:cNvGraphicFramePr>
            <a:graphicFrameLocks noGrp="1"/>
          </p:cNvGraphicFramePr>
          <p:nvPr>
            <p:ph type="tbl" sz="quarter" idx="13"/>
            <p:extLst>
              <p:ext uri="{D42A27DB-BD31-4B8C-83A1-F6EECF244321}">
                <p14:modId xmlns:p14="http://schemas.microsoft.com/office/powerpoint/2010/main" val="309007650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43478234"/>
                    </a:ext>
                  </a:extLst>
                </a:gridCol>
                <a:gridCol w="1069848">
                  <a:extLst>
                    <a:ext uri="{9D8B030D-6E8A-4147-A177-3AD203B41FA5}">
                      <a16:colId xmlns:a16="http://schemas.microsoft.com/office/drawing/2014/main" val="2088424807"/>
                    </a:ext>
                  </a:extLst>
                </a:gridCol>
                <a:gridCol w="493776">
                  <a:extLst>
                    <a:ext uri="{9D8B030D-6E8A-4147-A177-3AD203B41FA5}">
                      <a16:colId xmlns:a16="http://schemas.microsoft.com/office/drawing/2014/main" val="1892152754"/>
                    </a:ext>
                  </a:extLst>
                </a:gridCol>
                <a:gridCol w="493776">
                  <a:extLst>
                    <a:ext uri="{9D8B030D-6E8A-4147-A177-3AD203B41FA5}">
                      <a16:colId xmlns:a16="http://schemas.microsoft.com/office/drawing/2014/main" val="1968356197"/>
                    </a:ext>
                  </a:extLst>
                </a:gridCol>
                <a:gridCol w="493776">
                  <a:extLst>
                    <a:ext uri="{9D8B030D-6E8A-4147-A177-3AD203B41FA5}">
                      <a16:colId xmlns:a16="http://schemas.microsoft.com/office/drawing/2014/main" val="3455868636"/>
                    </a:ext>
                  </a:extLst>
                </a:gridCol>
                <a:gridCol w="493776">
                  <a:extLst>
                    <a:ext uri="{9D8B030D-6E8A-4147-A177-3AD203B41FA5}">
                      <a16:colId xmlns:a16="http://schemas.microsoft.com/office/drawing/2014/main" val="397710080"/>
                    </a:ext>
                  </a:extLst>
                </a:gridCol>
                <a:gridCol w="493776">
                  <a:extLst>
                    <a:ext uri="{9D8B030D-6E8A-4147-A177-3AD203B41FA5}">
                      <a16:colId xmlns:a16="http://schemas.microsoft.com/office/drawing/2014/main" val="4253247506"/>
                    </a:ext>
                  </a:extLst>
                </a:gridCol>
                <a:gridCol w="493776">
                  <a:extLst>
                    <a:ext uri="{9D8B030D-6E8A-4147-A177-3AD203B41FA5}">
                      <a16:colId xmlns:a16="http://schemas.microsoft.com/office/drawing/2014/main" val="2061064165"/>
                    </a:ext>
                  </a:extLst>
                </a:gridCol>
                <a:gridCol w="493776">
                  <a:extLst>
                    <a:ext uri="{9D8B030D-6E8A-4147-A177-3AD203B41FA5}">
                      <a16:colId xmlns:a16="http://schemas.microsoft.com/office/drawing/2014/main" val="2974522073"/>
                    </a:ext>
                  </a:extLst>
                </a:gridCol>
                <a:gridCol w="493776">
                  <a:extLst>
                    <a:ext uri="{9D8B030D-6E8A-4147-A177-3AD203B41FA5}">
                      <a16:colId xmlns:a16="http://schemas.microsoft.com/office/drawing/2014/main" val="2612244874"/>
                    </a:ext>
                  </a:extLst>
                </a:gridCol>
                <a:gridCol w="493776">
                  <a:extLst>
                    <a:ext uri="{9D8B030D-6E8A-4147-A177-3AD203B41FA5}">
                      <a16:colId xmlns:a16="http://schemas.microsoft.com/office/drawing/2014/main" val="2331096181"/>
                    </a:ext>
                  </a:extLst>
                </a:gridCol>
                <a:gridCol w="493776">
                  <a:extLst>
                    <a:ext uri="{9D8B030D-6E8A-4147-A177-3AD203B41FA5}">
                      <a16:colId xmlns:a16="http://schemas.microsoft.com/office/drawing/2014/main" val="184774266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30377562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- 2023-12-31 10:02:22</a:t>
                      </a:r>
                      <a:r>
                        <a:rPr kumimoji="0" lang="de-DE" sz="1000" b="0" i="0" u="none" strike="noStrike" kern="1200" cap="none" spc="0" normalizeH="0" baseline="0" noProof="0">
                          <a:ln>
                            <a:noFill/>
                          </a:ln>
                          <a:solidFill>
                            <a:srgbClr val="001D31"/>
                          </a:solidFill>
                          <a:effectLst/>
                          <a:uLnTx/>
                          <a:uFillTx/>
                          <a:latin typeface="Arial"/>
                          <a:ea typeface="+mn-ea"/>
                          <a:cs typeface="+mn-cs"/>
                        </a:rPr>
                        <a:t>
 Das Jahr geht zu Ende - und ihr könnt schon euren Familienurlaub fürs nächste Jahr planen! 🏖️ Denn ihr habt die einzigartige Chance, je einen von drei fantastischen Urlaubsgutscheinen zu gewinnen 😍
Wie ihr am Gewinnspiel teilnehmen könnt? 
1️⃣ Liked diesen Beitrag 🧡
2️⃣ Folgt @toggo_de auf Instagram 🧡
3️⃣ Schreibt in die Kommentare, welche unserer Kinderserien bei euch im Urlaub nicht fehlen darf! 🧡
Und schon seid ihr im Lostopf! Wir drücken euch die Daumen! ☘️
Teilnahmeschluss: 07.01.2024, 23:59 Uhr. Teilnahme auf Instagram (@toggolino_de und @toggo_de) und toggoeltern.de möglich. Unter allen Teilnehmenden auf Instagram und toggoeltern.de verlosen wir insgesamt 3 Gutscheine (keine freie Auswahl, der Gutschein wird zugelost).
Mit Posten eures Kommentars bestätigt ihr, dass ihr die für dieses Gewinnspiel geltenden Teilnahmebedingungen mit Datenschutzhinweisen (abrufbar in der Bio dieses Instagram-Kanals) gelesen habt, diese akzeptiert, sowie dass sich euer Wohnort in Deutschland befindet. Weiterhin erklärt ihr euch damit einverstanden, dass wir euch im Falle eines Gewinns per Direktnachricht kontaktieren dürfen. Die Teilnahme ist kostenlos; es müssen lediglich die Kosten getragen werden, die mit der Teilnahme über das Internet verbunden sind (Übermittlungskosten des jeweiligen Mobilfunk- bzw. Internetproviders).
#toggo #gewinnspiel #urlaub #gutschein #centerparcs</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https://quintly-eu-image-storage.s3.amazonaws.com/e6489e5808d7075252b7ff6bf261d361/05bf0cb0b7b230f48f8923f55d4311de.jpg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25714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23245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2384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3066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193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5681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24.44 %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201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674</a:t>
                      </a:r>
                    </a:p>
                  </a:txBody>
                  <a:tcPr/>
                </a:tc>
                <a:extLst>
                  <a:ext uri="{0D108BD9-81ED-4DB2-BD59-A6C34878D82A}">
                    <a16:rowId xmlns:a16="http://schemas.microsoft.com/office/drawing/2014/main" val="968492740"/>
                  </a:ext>
                </a:extLst>
              </a:tr>
            </a:tbl>
          </a:graphicData>
        </a:graphic>
      </p:graphicFrame>
      <p:sp>
        <p:nvSpPr>
          <p:cNvPr id="4" name="Title 3">
            <a:extLst>
              <a:ext uri="{FF2B5EF4-FFF2-40B4-BE49-F238E27FC236}">
                <a16:creationId xmlns:a16="http://schemas.microsoft.com/office/drawing/2014/main" id="{A32188AA-933E-4E05-9765-6FC34248306C}"/>
              </a:ext>
            </a:extLst>
          </p:cNvPr>
          <p:cNvSpPr>
            <a:spLocks noGrp="1"/>
          </p:cNvSpPr>
          <p:nvPr>
            <p:ph type="title"/>
          </p:nvPr>
        </p:nvSpPr>
        <p:spPr/>
        <p:txBody>
          <a:bodyPr/>
          <a:lstStyle/>
          <a:p>
            <a:r>
              <a:rPr lang="en-US"/>
              <a:t>Instagram Posts Table_SRTL | toggo_de IG - 19 of 25</a:t>
            </a:r>
          </a:p>
        </p:txBody>
      </p:sp>
      <p:sp>
        <p:nvSpPr>
          <p:cNvPr id="5" name="Text Placeholder 4">
            <a:extLst>
              <a:ext uri="{FF2B5EF4-FFF2-40B4-BE49-F238E27FC236}">
                <a16:creationId xmlns:a16="http://schemas.microsoft.com/office/drawing/2014/main" id="{37EC1E20-C9AB-4F46-BCD4-168061BE67E6}"/>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2432322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C27A46D-7606-4CFB-BF01-4636E642643B}"/>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5E5F18B-0314-48D1-A50F-B1B9C73067E0}"/>
              </a:ext>
            </a:extLst>
          </p:cNvPr>
          <p:cNvGraphicFramePr>
            <a:graphicFrameLocks noGrp="1"/>
          </p:cNvGraphicFramePr>
          <p:nvPr>
            <p:ph type="tbl" sz="quarter" idx="13"/>
            <p:extLst>
              <p:ext uri="{D42A27DB-BD31-4B8C-83A1-F6EECF244321}">
                <p14:modId xmlns:p14="http://schemas.microsoft.com/office/powerpoint/2010/main" val="234503328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66431921"/>
                    </a:ext>
                  </a:extLst>
                </a:gridCol>
                <a:gridCol w="1069848">
                  <a:extLst>
                    <a:ext uri="{9D8B030D-6E8A-4147-A177-3AD203B41FA5}">
                      <a16:colId xmlns:a16="http://schemas.microsoft.com/office/drawing/2014/main" val="4228001706"/>
                    </a:ext>
                  </a:extLst>
                </a:gridCol>
                <a:gridCol w="493776">
                  <a:extLst>
                    <a:ext uri="{9D8B030D-6E8A-4147-A177-3AD203B41FA5}">
                      <a16:colId xmlns:a16="http://schemas.microsoft.com/office/drawing/2014/main" val="2280204381"/>
                    </a:ext>
                  </a:extLst>
                </a:gridCol>
                <a:gridCol w="493776">
                  <a:extLst>
                    <a:ext uri="{9D8B030D-6E8A-4147-A177-3AD203B41FA5}">
                      <a16:colId xmlns:a16="http://schemas.microsoft.com/office/drawing/2014/main" val="929354879"/>
                    </a:ext>
                  </a:extLst>
                </a:gridCol>
                <a:gridCol w="493776">
                  <a:extLst>
                    <a:ext uri="{9D8B030D-6E8A-4147-A177-3AD203B41FA5}">
                      <a16:colId xmlns:a16="http://schemas.microsoft.com/office/drawing/2014/main" val="3692261651"/>
                    </a:ext>
                  </a:extLst>
                </a:gridCol>
                <a:gridCol w="493776">
                  <a:extLst>
                    <a:ext uri="{9D8B030D-6E8A-4147-A177-3AD203B41FA5}">
                      <a16:colId xmlns:a16="http://schemas.microsoft.com/office/drawing/2014/main" val="858026516"/>
                    </a:ext>
                  </a:extLst>
                </a:gridCol>
                <a:gridCol w="493776">
                  <a:extLst>
                    <a:ext uri="{9D8B030D-6E8A-4147-A177-3AD203B41FA5}">
                      <a16:colId xmlns:a16="http://schemas.microsoft.com/office/drawing/2014/main" val="3492903198"/>
                    </a:ext>
                  </a:extLst>
                </a:gridCol>
                <a:gridCol w="493776">
                  <a:extLst>
                    <a:ext uri="{9D8B030D-6E8A-4147-A177-3AD203B41FA5}">
                      <a16:colId xmlns:a16="http://schemas.microsoft.com/office/drawing/2014/main" val="532701079"/>
                    </a:ext>
                  </a:extLst>
                </a:gridCol>
                <a:gridCol w="493776">
                  <a:extLst>
                    <a:ext uri="{9D8B030D-6E8A-4147-A177-3AD203B41FA5}">
                      <a16:colId xmlns:a16="http://schemas.microsoft.com/office/drawing/2014/main" val="3746441780"/>
                    </a:ext>
                  </a:extLst>
                </a:gridCol>
                <a:gridCol w="493776">
                  <a:extLst>
                    <a:ext uri="{9D8B030D-6E8A-4147-A177-3AD203B41FA5}">
                      <a16:colId xmlns:a16="http://schemas.microsoft.com/office/drawing/2014/main" val="1743612620"/>
                    </a:ext>
                  </a:extLst>
                </a:gridCol>
                <a:gridCol w="493776">
                  <a:extLst>
                    <a:ext uri="{9D8B030D-6E8A-4147-A177-3AD203B41FA5}">
                      <a16:colId xmlns:a16="http://schemas.microsoft.com/office/drawing/2014/main" val="109981453"/>
                    </a:ext>
                  </a:extLst>
                </a:gridCol>
                <a:gridCol w="493776">
                  <a:extLst>
                    <a:ext uri="{9D8B030D-6E8A-4147-A177-3AD203B41FA5}">
                      <a16:colId xmlns:a16="http://schemas.microsoft.com/office/drawing/2014/main" val="291481893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97510465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Arial"/>
                          <a:ea typeface="+mn-ea"/>
                          <a:cs typeface="+mn-cs"/>
                        </a:rPr>
                        <a:t>toggo_de - 2022-06-08 15:28:03</a:t>
                      </a:r>
                      <a:r>
                        <a:rPr kumimoji="0" lang="en-US" sz="1000" b="0" i="0" u="none" strike="noStrike" kern="1200" cap="none" spc="0" normalizeH="0" baseline="0" noProof="0">
                          <a:ln>
                            <a:noFill/>
                          </a:ln>
                          <a:solidFill>
                            <a:srgbClr val="001D31"/>
                          </a:solidFill>
                          <a:effectLst/>
                          <a:uLnTx/>
                          <a:uFillTx/>
                          <a:latin typeface="Arial"/>
                          <a:ea typeface="+mn-ea"/>
                          <a:cs typeface="+mn-cs"/>
                        </a:rPr>
                        <a:t>
 Pappe, Kleber, Stift und Schere: mehr braucht ihr nicht für diese coole Pokémon Geburtstagseinladung ✂🤗 Minimaler Aufwand für maximale Kindergeburtstags-Vorfreude 💪😍 Die Bastelanleitung und Schablonen gibt's im Link in der Bio. 
#toggo #pokemon #kindergeburtstag #geburtstagseinladung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https://quintly-eu-image-storage.s3.amazonaws.com/e6489e5808d7075252b7ff6bf261d361/e01c1aeec90f45c09c9def935ecf2da9.jpg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Reel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25277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24154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108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1.35 %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extLst>
                  <a:ext uri="{0D108BD9-81ED-4DB2-BD59-A6C34878D82A}">
                    <a16:rowId xmlns:a16="http://schemas.microsoft.com/office/drawing/2014/main" val="69197611"/>
                  </a:ext>
                </a:extLst>
              </a:tr>
            </a:tbl>
          </a:graphicData>
        </a:graphic>
      </p:graphicFrame>
      <p:sp>
        <p:nvSpPr>
          <p:cNvPr id="4" name="Title 3">
            <a:extLst>
              <a:ext uri="{FF2B5EF4-FFF2-40B4-BE49-F238E27FC236}">
                <a16:creationId xmlns:a16="http://schemas.microsoft.com/office/drawing/2014/main" id="{1F76371F-1755-478D-BA7F-8E18B2BF66EE}"/>
              </a:ext>
            </a:extLst>
          </p:cNvPr>
          <p:cNvSpPr>
            <a:spLocks noGrp="1"/>
          </p:cNvSpPr>
          <p:nvPr>
            <p:ph type="title"/>
          </p:nvPr>
        </p:nvSpPr>
        <p:spPr/>
        <p:txBody>
          <a:bodyPr/>
          <a:lstStyle/>
          <a:p>
            <a:r>
              <a:rPr lang="en-US"/>
              <a:t>Instagram Posts Table_SRTL | toggo_de IG - 20 of 25</a:t>
            </a:r>
          </a:p>
        </p:txBody>
      </p:sp>
      <p:sp>
        <p:nvSpPr>
          <p:cNvPr id="5" name="Text Placeholder 4">
            <a:extLst>
              <a:ext uri="{FF2B5EF4-FFF2-40B4-BE49-F238E27FC236}">
                <a16:creationId xmlns:a16="http://schemas.microsoft.com/office/drawing/2014/main" id="{710211B8-9757-4D21-9D0F-DF36C8C6454B}"/>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1296983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A0CF2C1-0A8C-4663-B9A7-96D0D4DE5602}"/>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5700DB0-6515-460A-9BBB-3F6103A9628A}"/>
              </a:ext>
            </a:extLst>
          </p:cNvPr>
          <p:cNvGraphicFramePr>
            <a:graphicFrameLocks noGrp="1"/>
          </p:cNvGraphicFramePr>
          <p:nvPr>
            <p:ph type="tbl" sz="quarter" idx="13"/>
            <p:extLst>
              <p:ext uri="{D42A27DB-BD31-4B8C-83A1-F6EECF244321}">
                <p14:modId xmlns:p14="http://schemas.microsoft.com/office/powerpoint/2010/main" val="305923702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15936883"/>
                    </a:ext>
                  </a:extLst>
                </a:gridCol>
                <a:gridCol w="1069848">
                  <a:extLst>
                    <a:ext uri="{9D8B030D-6E8A-4147-A177-3AD203B41FA5}">
                      <a16:colId xmlns:a16="http://schemas.microsoft.com/office/drawing/2014/main" val="711248707"/>
                    </a:ext>
                  </a:extLst>
                </a:gridCol>
                <a:gridCol w="493776">
                  <a:extLst>
                    <a:ext uri="{9D8B030D-6E8A-4147-A177-3AD203B41FA5}">
                      <a16:colId xmlns:a16="http://schemas.microsoft.com/office/drawing/2014/main" val="286659267"/>
                    </a:ext>
                  </a:extLst>
                </a:gridCol>
                <a:gridCol w="493776">
                  <a:extLst>
                    <a:ext uri="{9D8B030D-6E8A-4147-A177-3AD203B41FA5}">
                      <a16:colId xmlns:a16="http://schemas.microsoft.com/office/drawing/2014/main" val="3918071417"/>
                    </a:ext>
                  </a:extLst>
                </a:gridCol>
                <a:gridCol w="493776">
                  <a:extLst>
                    <a:ext uri="{9D8B030D-6E8A-4147-A177-3AD203B41FA5}">
                      <a16:colId xmlns:a16="http://schemas.microsoft.com/office/drawing/2014/main" val="1463987220"/>
                    </a:ext>
                  </a:extLst>
                </a:gridCol>
                <a:gridCol w="493776">
                  <a:extLst>
                    <a:ext uri="{9D8B030D-6E8A-4147-A177-3AD203B41FA5}">
                      <a16:colId xmlns:a16="http://schemas.microsoft.com/office/drawing/2014/main" val="3679685903"/>
                    </a:ext>
                  </a:extLst>
                </a:gridCol>
                <a:gridCol w="493776">
                  <a:extLst>
                    <a:ext uri="{9D8B030D-6E8A-4147-A177-3AD203B41FA5}">
                      <a16:colId xmlns:a16="http://schemas.microsoft.com/office/drawing/2014/main" val="1530331973"/>
                    </a:ext>
                  </a:extLst>
                </a:gridCol>
                <a:gridCol w="493776">
                  <a:extLst>
                    <a:ext uri="{9D8B030D-6E8A-4147-A177-3AD203B41FA5}">
                      <a16:colId xmlns:a16="http://schemas.microsoft.com/office/drawing/2014/main" val="2337523436"/>
                    </a:ext>
                  </a:extLst>
                </a:gridCol>
                <a:gridCol w="493776">
                  <a:extLst>
                    <a:ext uri="{9D8B030D-6E8A-4147-A177-3AD203B41FA5}">
                      <a16:colId xmlns:a16="http://schemas.microsoft.com/office/drawing/2014/main" val="1223609683"/>
                    </a:ext>
                  </a:extLst>
                </a:gridCol>
                <a:gridCol w="493776">
                  <a:extLst>
                    <a:ext uri="{9D8B030D-6E8A-4147-A177-3AD203B41FA5}">
                      <a16:colId xmlns:a16="http://schemas.microsoft.com/office/drawing/2014/main" val="1471997086"/>
                    </a:ext>
                  </a:extLst>
                </a:gridCol>
                <a:gridCol w="493776">
                  <a:extLst>
                    <a:ext uri="{9D8B030D-6E8A-4147-A177-3AD203B41FA5}">
                      <a16:colId xmlns:a16="http://schemas.microsoft.com/office/drawing/2014/main" val="3731156112"/>
                    </a:ext>
                  </a:extLst>
                </a:gridCol>
                <a:gridCol w="493776">
                  <a:extLst>
                    <a:ext uri="{9D8B030D-6E8A-4147-A177-3AD203B41FA5}">
                      <a16:colId xmlns:a16="http://schemas.microsoft.com/office/drawing/2014/main" val="51245852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298243241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- 2023-12-06 10:30:30</a:t>
                      </a:r>
                      <a:r>
                        <a:rPr kumimoji="0" lang="de-DE" sz="1000" b="0" i="0" u="none" strike="noStrike" kern="1200" cap="none" spc="0" normalizeH="0" baseline="0" noProof="0">
                          <a:ln>
                            <a:noFill/>
                          </a:ln>
                          <a:solidFill>
                            <a:srgbClr val="001D31"/>
                          </a:solidFill>
                          <a:effectLst/>
                          <a:uLnTx/>
                          <a:uFillTx/>
                          <a:latin typeface="Arial"/>
                          <a:ea typeface="+mn-ea"/>
                          <a:cs typeface="+mn-cs"/>
                        </a:rPr>
                        <a:t>
 Wir finden, dass der leuchtende Baum wirklich eine tolle Tradition ist ✨ Wann zieht der Weihnachtsbaum bei euch zuhause ein?🎄 
#toggo #weihnachten #statistik #weihnachtsbaum #familienalltag</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https://quintly-eu-image-storage.s3.amazonaws.com/e6489e5808d7075252b7ff6bf261d361/3ec5d87ad70a2c396deb28e706b94060.jpg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24446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24119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442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497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2.06 %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94</a:t>
                      </a:r>
                    </a:p>
                  </a:txBody>
                  <a:tcPr/>
                </a:tc>
                <a:extLst>
                  <a:ext uri="{0D108BD9-81ED-4DB2-BD59-A6C34878D82A}">
                    <a16:rowId xmlns:a16="http://schemas.microsoft.com/office/drawing/2014/main" val="2320367116"/>
                  </a:ext>
                </a:extLst>
              </a:tr>
            </a:tbl>
          </a:graphicData>
        </a:graphic>
      </p:graphicFrame>
      <p:sp>
        <p:nvSpPr>
          <p:cNvPr id="4" name="Title 3">
            <a:extLst>
              <a:ext uri="{FF2B5EF4-FFF2-40B4-BE49-F238E27FC236}">
                <a16:creationId xmlns:a16="http://schemas.microsoft.com/office/drawing/2014/main" id="{AF9B06A9-0C7E-4318-9208-44A2C8283E06}"/>
              </a:ext>
            </a:extLst>
          </p:cNvPr>
          <p:cNvSpPr>
            <a:spLocks noGrp="1"/>
          </p:cNvSpPr>
          <p:nvPr>
            <p:ph type="title"/>
          </p:nvPr>
        </p:nvSpPr>
        <p:spPr/>
        <p:txBody>
          <a:bodyPr/>
          <a:lstStyle/>
          <a:p>
            <a:r>
              <a:rPr lang="en-US"/>
              <a:t>Instagram Posts Table_SRTL | toggo_de IG - 21 of 25</a:t>
            </a:r>
          </a:p>
        </p:txBody>
      </p:sp>
      <p:sp>
        <p:nvSpPr>
          <p:cNvPr id="5" name="Text Placeholder 4">
            <a:extLst>
              <a:ext uri="{FF2B5EF4-FFF2-40B4-BE49-F238E27FC236}">
                <a16:creationId xmlns:a16="http://schemas.microsoft.com/office/drawing/2014/main" id="{63A61EAD-4C6C-4A75-93F4-A4554A72B69F}"/>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804476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75A38C7-32DE-4EC1-A8DE-699FF6FA37A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07B02BE-CD09-41D6-A21D-44A9DC55F905}"/>
              </a:ext>
            </a:extLst>
          </p:cNvPr>
          <p:cNvGraphicFramePr>
            <a:graphicFrameLocks noGrp="1"/>
          </p:cNvGraphicFramePr>
          <p:nvPr>
            <p:ph type="tbl" sz="quarter" idx="13"/>
            <p:extLst>
              <p:ext uri="{D42A27DB-BD31-4B8C-83A1-F6EECF244321}">
                <p14:modId xmlns:p14="http://schemas.microsoft.com/office/powerpoint/2010/main" val="45693473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93019982"/>
                    </a:ext>
                  </a:extLst>
                </a:gridCol>
                <a:gridCol w="1069848">
                  <a:extLst>
                    <a:ext uri="{9D8B030D-6E8A-4147-A177-3AD203B41FA5}">
                      <a16:colId xmlns:a16="http://schemas.microsoft.com/office/drawing/2014/main" val="1512593858"/>
                    </a:ext>
                  </a:extLst>
                </a:gridCol>
                <a:gridCol w="493776">
                  <a:extLst>
                    <a:ext uri="{9D8B030D-6E8A-4147-A177-3AD203B41FA5}">
                      <a16:colId xmlns:a16="http://schemas.microsoft.com/office/drawing/2014/main" val="2184274364"/>
                    </a:ext>
                  </a:extLst>
                </a:gridCol>
                <a:gridCol w="493776">
                  <a:extLst>
                    <a:ext uri="{9D8B030D-6E8A-4147-A177-3AD203B41FA5}">
                      <a16:colId xmlns:a16="http://schemas.microsoft.com/office/drawing/2014/main" val="2692735182"/>
                    </a:ext>
                  </a:extLst>
                </a:gridCol>
                <a:gridCol w="493776">
                  <a:extLst>
                    <a:ext uri="{9D8B030D-6E8A-4147-A177-3AD203B41FA5}">
                      <a16:colId xmlns:a16="http://schemas.microsoft.com/office/drawing/2014/main" val="3463594293"/>
                    </a:ext>
                  </a:extLst>
                </a:gridCol>
                <a:gridCol w="493776">
                  <a:extLst>
                    <a:ext uri="{9D8B030D-6E8A-4147-A177-3AD203B41FA5}">
                      <a16:colId xmlns:a16="http://schemas.microsoft.com/office/drawing/2014/main" val="1656734890"/>
                    </a:ext>
                  </a:extLst>
                </a:gridCol>
                <a:gridCol w="493776">
                  <a:extLst>
                    <a:ext uri="{9D8B030D-6E8A-4147-A177-3AD203B41FA5}">
                      <a16:colId xmlns:a16="http://schemas.microsoft.com/office/drawing/2014/main" val="1808241718"/>
                    </a:ext>
                  </a:extLst>
                </a:gridCol>
                <a:gridCol w="493776">
                  <a:extLst>
                    <a:ext uri="{9D8B030D-6E8A-4147-A177-3AD203B41FA5}">
                      <a16:colId xmlns:a16="http://schemas.microsoft.com/office/drawing/2014/main" val="1825956509"/>
                    </a:ext>
                  </a:extLst>
                </a:gridCol>
                <a:gridCol w="493776">
                  <a:extLst>
                    <a:ext uri="{9D8B030D-6E8A-4147-A177-3AD203B41FA5}">
                      <a16:colId xmlns:a16="http://schemas.microsoft.com/office/drawing/2014/main" val="423864935"/>
                    </a:ext>
                  </a:extLst>
                </a:gridCol>
                <a:gridCol w="493776">
                  <a:extLst>
                    <a:ext uri="{9D8B030D-6E8A-4147-A177-3AD203B41FA5}">
                      <a16:colId xmlns:a16="http://schemas.microsoft.com/office/drawing/2014/main" val="4143910361"/>
                    </a:ext>
                  </a:extLst>
                </a:gridCol>
                <a:gridCol w="493776">
                  <a:extLst>
                    <a:ext uri="{9D8B030D-6E8A-4147-A177-3AD203B41FA5}">
                      <a16:colId xmlns:a16="http://schemas.microsoft.com/office/drawing/2014/main" val="2568612174"/>
                    </a:ext>
                  </a:extLst>
                </a:gridCol>
                <a:gridCol w="493776">
                  <a:extLst>
                    <a:ext uri="{9D8B030D-6E8A-4147-A177-3AD203B41FA5}">
                      <a16:colId xmlns:a16="http://schemas.microsoft.com/office/drawing/2014/main" val="224727809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26704808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- 2024-02-11 12:01:00</a:t>
                      </a:r>
                      <a:r>
                        <a:rPr kumimoji="0" lang="de-DE" sz="1000" b="0" i="0" u="none" strike="noStrike" kern="1200" cap="none" spc="0" normalizeH="0" baseline="0" noProof="0">
                          <a:ln>
                            <a:noFill/>
                          </a:ln>
                          <a:solidFill>
                            <a:srgbClr val="001D31"/>
                          </a:solidFill>
                          <a:effectLst/>
                          <a:uLnTx/>
                          <a:uFillTx/>
                          <a:latin typeface="Arial"/>
                          <a:ea typeface="+mn-ea"/>
                          <a:cs typeface="+mn-cs"/>
                        </a:rPr>
                        <a:t>
 Wusstet ihr, dass es so viele unterschiedliche Bezeichnungen gibt? 🎉🎭
Schreibt in die Kommentare, wie ihr die Karnevalstage nennt!📱⬇
#toggo #fünftejahreszeit #karneval</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https://quintly-eu-image-storage.s3.amazonaws.com/e6489e5808d7075252b7ff6bf261d361/c7aee91233782bbf11e581ce83321a87.jpg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19937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19495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345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449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42</a:t>
                      </a:r>
                    </a:p>
                  </a:txBody>
                  <a:tcPr/>
                </a:tc>
                <a:extLst>
                  <a:ext uri="{0D108BD9-81ED-4DB2-BD59-A6C34878D82A}">
                    <a16:rowId xmlns:a16="http://schemas.microsoft.com/office/drawing/2014/main" val="505218699"/>
                  </a:ext>
                </a:extLst>
              </a:tr>
            </a:tbl>
          </a:graphicData>
        </a:graphic>
      </p:graphicFrame>
      <p:sp>
        <p:nvSpPr>
          <p:cNvPr id="4" name="Title 3">
            <a:extLst>
              <a:ext uri="{FF2B5EF4-FFF2-40B4-BE49-F238E27FC236}">
                <a16:creationId xmlns:a16="http://schemas.microsoft.com/office/drawing/2014/main" id="{77B6189D-6680-4EB6-ACEA-D827919863DC}"/>
              </a:ext>
            </a:extLst>
          </p:cNvPr>
          <p:cNvSpPr>
            <a:spLocks noGrp="1"/>
          </p:cNvSpPr>
          <p:nvPr>
            <p:ph type="title"/>
          </p:nvPr>
        </p:nvSpPr>
        <p:spPr/>
        <p:txBody>
          <a:bodyPr/>
          <a:lstStyle/>
          <a:p>
            <a:r>
              <a:rPr lang="en-US"/>
              <a:t>Instagram Posts Table_SRTL | toggo_de IG - 22 of 25</a:t>
            </a:r>
          </a:p>
        </p:txBody>
      </p:sp>
      <p:sp>
        <p:nvSpPr>
          <p:cNvPr id="5" name="Text Placeholder 4">
            <a:extLst>
              <a:ext uri="{FF2B5EF4-FFF2-40B4-BE49-F238E27FC236}">
                <a16:creationId xmlns:a16="http://schemas.microsoft.com/office/drawing/2014/main" id="{7B8E5A6B-CE0A-402F-9550-1B5C5DFA7352}"/>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1098937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F258FE9-AF10-4310-89EB-70B498FDBCC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A8384DC-D91B-41F4-BAAB-F6F23881A17A}"/>
              </a:ext>
            </a:extLst>
          </p:cNvPr>
          <p:cNvGraphicFramePr>
            <a:graphicFrameLocks noGrp="1"/>
          </p:cNvGraphicFramePr>
          <p:nvPr>
            <p:ph type="tbl" sz="quarter" idx="13"/>
            <p:extLst>
              <p:ext uri="{D42A27DB-BD31-4B8C-83A1-F6EECF244321}">
                <p14:modId xmlns:p14="http://schemas.microsoft.com/office/powerpoint/2010/main" val="389141174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64998975"/>
                    </a:ext>
                  </a:extLst>
                </a:gridCol>
                <a:gridCol w="1069848">
                  <a:extLst>
                    <a:ext uri="{9D8B030D-6E8A-4147-A177-3AD203B41FA5}">
                      <a16:colId xmlns:a16="http://schemas.microsoft.com/office/drawing/2014/main" val="3927503040"/>
                    </a:ext>
                  </a:extLst>
                </a:gridCol>
                <a:gridCol w="493776">
                  <a:extLst>
                    <a:ext uri="{9D8B030D-6E8A-4147-A177-3AD203B41FA5}">
                      <a16:colId xmlns:a16="http://schemas.microsoft.com/office/drawing/2014/main" val="3044951339"/>
                    </a:ext>
                  </a:extLst>
                </a:gridCol>
                <a:gridCol w="493776">
                  <a:extLst>
                    <a:ext uri="{9D8B030D-6E8A-4147-A177-3AD203B41FA5}">
                      <a16:colId xmlns:a16="http://schemas.microsoft.com/office/drawing/2014/main" val="792245590"/>
                    </a:ext>
                  </a:extLst>
                </a:gridCol>
                <a:gridCol w="493776">
                  <a:extLst>
                    <a:ext uri="{9D8B030D-6E8A-4147-A177-3AD203B41FA5}">
                      <a16:colId xmlns:a16="http://schemas.microsoft.com/office/drawing/2014/main" val="3774729454"/>
                    </a:ext>
                  </a:extLst>
                </a:gridCol>
                <a:gridCol w="493776">
                  <a:extLst>
                    <a:ext uri="{9D8B030D-6E8A-4147-A177-3AD203B41FA5}">
                      <a16:colId xmlns:a16="http://schemas.microsoft.com/office/drawing/2014/main" val="1969564015"/>
                    </a:ext>
                  </a:extLst>
                </a:gridCol>
                <a:gridCol w="493776">
                  <a:extLst>
                    <a:ext uri="{9D8B030D-6E8A-4147-A177-3AD203B41FA5}">
                      <a16:colId xmlns:a16="http://schemas.microsoft.com/office/drawing/2014/main" val="3637495687"/>
                    </a:ext>
                  </a:extLst>
                </a:gridCol>
                <a:gridCol w="493776">
                  <a:extLst>
                    <a:ext uri="{9D8B030D-6E8A-4147-A177-3AD203B41FA5}">
                      <a16:colId xmlns:a16="http://schemas.microsoft.com/office/drawing/2014/main" val="84413184"/>
                    </a:ext>
                  </a:extLst>
                </a:gridCol>
                <a:gridCol w="493776">
                  <a:extLst>
                    <a:ext uri="{9D8B030D-6E8A-4147-A177-3AD203B41FA5}">
                      <a16:colId xmlns:a16="http://schemas.microsoft.com/office/drawing/2014/main" val="3910960628"/>
                    </a:ext>
                  </a:extLst>
                </a:gridCol>
                <a:gridCol w="493776">
                  <a:extLst>
                    <a:ext uri="{9D8B030D-6E8A-4147-A177-3AD203B41FA5}">
                      <a16:colId xmlns:a16="http://schemas.microsoft.com/office/drawing/2014/main" val="2379445185"/>
                    </a:ext>
                  </a:extLst>
                </a:gridCol>
                <a:gridCol w="493776">
                  <a:extLst>
                    <a:ext uri="{9D8B030D-6E8A-4147-A177-3AD203B41FA5}">
                      <a16:colId xmlns:a16="http://schemas.microsoft.com/office/drawing/2014/main" val="2607969753"/>
                    </a:ext>
                  </a:extLst>
                </a:gridCol>
                <a:gridCol w="493776">
                  <a:extLst>
                    <a:ext uri="{9D8B030D-6E8A-4147-A177-3AD203B41FA5}">
                      <a16:colId xmlns:a16="http://schemas.microsoft.com/office/drawing/2014/main" val="202187797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55738740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Arial"/>
                          <a:ea typeface="+mn-ea"/>
                          <a:cs typeface="+mn-cs"/>
                        </a:rPr>
                        <a:t>toggo_de - 2023-06-04 14:35:59</a:t>
                      </a:r>
                      <a:r>
                        <a:rPr kumimoji="0" lang="en-US" sz="1000" b="0" i="0" u="none" strike="noStrike" kern="1200" cap="none" spc="0" normalizeH="0" baseline="0" noProof="0">
                          <a:ln>
                            <a:noFill/>
                          </a:ln>
                          <a:solidFill>
                            <a:srgbClr val="001D31"/>
                          </a:solidFill>
                          <a:effectLst/>
                          <a:uLnTx/>
                          <a:uFillTx/>
                          <a:latin typeface="Arial"/>
                          <a:ea typeface="+mn-ea"/>
                          <a:cs typeface="+mn-cs"/>
                        </a:rPr>
                        <a:t>
 Pat hatte es aber auch nicht leicht 😅 Eure Kids können auf der TOGGO Tour auch selbst Football und Flag-Football ausprobieren und sogar Pat Patriot treffen 🏈
#toggotour2023 #toggotour #toggo #toggonfl #football #newenglandpatriots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https://quintly-eu-image-storage.s3.amazonaws.com/e6489e5808d7075252b7ff6bf261d361/d7d27efc29531aadbf4ce364d11f1de9.jpg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Reel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19903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18979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509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549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2.89 %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extLst>
                  <a:ext uri="{0D108BD9-81ED-4DB2-BD59-A6C34878D82A}">
                    <a16:rowId xmlns:a16="http://schemas.microsoft.com/office/drawing/2014/main" val="1616376377"/>
                  </a:ext>
                </a:extLst>
              </a:tr>
            </a:tbl>
          </a:graphicData>
        </a:graphic>
      </p:graphicFrame>
      <p:sp>
        <p:nvSpPr>
          <p:cNvPr id="4" name="Title 3">
            <a:extLst>
              <a:ext uri="{FF2B5EF4-FFF2-40B4-BE49-F238E27FC236}">
                <a16:creationId xmlns:a16="http://schemas.microsoft.com/office/drawing/2014/main" id="{A4633235-0BEB-4D79-A21E-157485D82C26}"/>
              </a:ext>
            </a:extLst>
          </p:cNvPr>
          <p:cNvSpPr>
            <a:spLocks noGrp="1"/>
          </p:cNvSpPr>
          <p:nvPr>
            <p:ph type="title"/>
          </p:nvPr>
        </p:nvSpPr>
        <p:spPr/>
        <p:txBody>
          <a:bodyPr/>
          <a:lstStyle/>
          <a:p>
            <a:r>
              <a:rPr lang="en-US"/>
              <a:t>Instagram Posts Table_SRTL | toggo_de IG - 23 of 25</a:t>
            </a:r>
          </a:p>
        </p:txBody>
      </p:sp>
      <p:sp>
        <p:nvSpPr>
          <p:cNvPr id="5" name="Text Placeholder 4">
            <a:extLst>
              <a:ext uri="{FF2B5EF4-FFF2-40B4-BE49-F238E27FC236}">
                <a16:creationId xmlns:a16="http://schemas.microsoft.com/office/drawing/2014/main" id="{73A6EC17-1D96-49A8-89ED-59C3D2955245}"/>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850228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A35D2B2-3534-42D9-AA19-B2AD7BACFED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15F3F59E-07B0-471D-9BFA-A75483D17C5F}"/>
              </a:ext>
            </a:extLst>
          </p:cNvPr>
          <p:cNvGraphicFramePr>
            <a:graphicFrameLocks noGrp="1"/>
          </p:cNvGraphicFramePr>
          <p:nvPr>
            <p:ph type="tbl" sz="quarter" idx="13"/>
            <p:extLst>
              <p:ext uri="{D42A27DB-BD31-4B8C-83A1-F6EECF244321}">
                <p14:modId xmlns:p14="http://schemas.microsoft.com/office/powerpoint/2010/main" val="268167890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94018205"/>
                    </a:ext>
                  </a:extLst>
                </a:gridCol>
                <a:gridCol w="1069848">
                  <a:extLst>
                    <a:ext uri="{9D8B030D-6E8A-4147-A177-3AD203B41FA5}">
                      <a16:colId xmlns:a16="http://schemas.microsoft.com/office/drawing/2014/main" val="2662396722"/>
                    </a:ext>
                  </a:extLst>
                </a:gridCol>
                <a:gridCol w="493776">
                  <a:extLst>
                    <a:ext uri="{9D8B030D-6E8A-4147-A177-3AD203B41FA5}">
                      <a16:colId xmlns:a16="http://schemas.microsoft.com/office/drawing/2014/main" val="287285845"/>
                    </a:ext>
                  </a:extLst>
                </a:gridCol>
                <a:gridCol w="493776">
                  <a:extLst>
                    <a:ext uri="{9D8B030D-6E8A-4147-A177-3AD203B41FA5}">
                      <a16:colId xmlns:a16="http://schemas.microsoft.com/office/drawing/2014/main" val="505852896"/>
                    </a:ext>
                  </a:extLst>
                </a:gridCol>
                <a:gridCol w="493776">
                  <a:extLst>
                    <a:ext uri="{9D8B030D-6E8A-4147-A177-3AD203B41FA5}">
                      <a16:colId xmlns:a16="http://schemas.microsoft.com/office/drawing/2014/main" val="2975017151"/>
                    </a:ext>
                  </a:extLst>
                </a:gridCol>
                <a:gridCol w="493776">
                  <a:extLst>
                    <a:ext uri="{9D8B030D-6E8A-4147-A177-3AD203B41FA5}">
                      <a16:colId xmlns:a16="http://schemas.microsoft.com/office/drawing/2014/main" val="2837257778"/>
                    </a:ext>
                  </a:extLst>
                </a:gridCol>
                <a:gridCol w="493776">
                  <a:extLst>
                    <a:ext uri="{9D8B030D-6E8A-4147-A177-3AD203B41FA5}">
                      <a16:colId xmlns:a16="http://schemas.microsoft.com/office/drawing/2014/main" val="1168349829"/>
                    </a:ext>
                  </a:extLst>
                </a:gridCol>
                <a:gridCol w="493776">
                  <a:extLst>
                    <a:ext uri="{9D8B030D-6E8A-4147-A177-3AD203B41FA5}">
                      <a16:colId xmlns:a16="http://schemas.microsoft.com/office/drawing/2014/main" val="945036265"/>
                    </a:ext>
                  </a:extLst>
                </a:gridCol>
                <a:gridCol w="493776">
                  <a:extLst>
                    <a:ext uri="{9D8B030D-6E8A-4147-A177-3AD203B41FA5}">
                      <a16:colId xmlns:a16="http://schemas.microsoft.com/office/drawing/2014/main" val="1359462673"/>
                    </a:ext>
                  </a:extLst>
                </a:gridCol>
                <a:gridCol w="493776">
                  <a:extLst>
                    <a:ext uri="{9D8B030D-6E8A-4147-A177-3AD203B41FA5}">
                      <a16:colId xmlns:a16="http://schemas.microsoft.com/office/drawing/2014/main" val="2984885966"/>
                    </a:ext>
                  </a:extLst>
                </a:gridCol>
                <a:gridCol w="493776">
                  <a:extLst>
                    <a:ext uri="{9D8B030D-6E8A-4147-A177-3AD203B41FA5}">
                      <a16:colId xmlns:a16="http://schemas.microsoft.com/office/drawing/2014/main" val="3673916076"/>
                    </a:ext>
                  </a:extLst>
                </a:gridCol>
                <a:gridCol w="493776">
                  <a:extLst>
                    <a:ext uri="{9D8B030D-6E8A-4147-A177-3AD203B41FA5}">
                      <a16:colId xmlns:a16="http://schemas.microsoft.com/office/drawing/2014/main" val="2159596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334183624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Arial"/>
                          <a:ea typeface="+mn-ea"/>
                          <a:cs typeface="+mn-cs"/>
                        </a:rPr>
                        <a:t>toggo_de - 2023-05-04 12:01:51</a:t>
                      </a:r>
                      <a:r>
                        <a:rPr kumimoji="0" lang="de-DE" sz="1000" b="0" i="0" u="none" strike="noStrike" kern="1200" cap="none" spc="0" normalizeH="0" baseline="0" noProof="0">
                          <a:ln>
                            <a:noFill/>
                          </a:ln>
                          <a:solidFill>
                            <a:srgbClr val="001D31"/>
                          </a:solidFill>
                          <a:effectLst/>
                          <a:uLnTx/>
                          <a:uFillTx/>
                          <a:latin typeface="Arial"/>
                          <a:ea typeface="+mn-ea"/>
                          <a:cs typeface="+mn-cs"/>
                        </a:rPr>
                        <a:t>
 Auch dieses Jahr macht die TOGGO Tour wieder Halt in zehn Städten in ganz Deutschland 📍 Bei welchem Termin seid ihr mit dabei? Markiert eure Freunde! 😍 Alle Infos zur TOGGO Tour gibt's in den nächsten Tagen HIER! Also: folgt uns, um nichts zu verpassen! ✔️ #toggo #toggotour #familienfest</a:t>
                      </a:r>
                      <a:endParaRPr kumimoji="0" lang="en-US" sz="1000" b="0" i="0" u="none" strike="noStrike" kern="1200" cap="none" spc="0" normalizeH="0" baseline="0" noProof="0">
                        <a:ln>
                          <a:noFill/>
                        </a:ln>
                        <a:solidFill>
                          <a:srgbClr val="001D31"/>
                        </a:solidFill>
                        <a:effectLst/>
                        <a:uLnTx/>
                        <a:uFillTx/>
                        <a:latin typeface="Arial"/>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https://quintly-eu-image-storage.s3.amazonaws.com/e6489e5808d7075252b7ff6bf261d361/7513c62488d5d14ff50bf318944a6fcc.jpg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19874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15257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495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95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116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706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4.63 %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53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424</a:t>
                      </a:r>
                    </a:p>
                  </a:txBody>
                  <a:tcPr/>
                </a:tc>
                <a:extLst>
                  <a:ext uri="{0D108BD9-81ED-4DB2-BD59-A6C34878D82A}">
                    <a16:rowId xmlns:a16="http://schemas.microsoft.com/office/drawing/2014/main" val="3499024288"/>
                  </a:ext>
                </a:extLst>
              </a:tr>
            </a:tbl>
          </a:graphicData>
        </a:graphic>
      </p:graphicFrame>
      <p:sp>
        <p:nvSpPr>
          <p:cNvPr id="4" name="Title 3">
            <a:extLst>
              <a:ext uri="{FF2B5EF4-FFF2-40B4-BE49-F238E27FC236}">
                <a16:creationId xmlns:a16="http://schemas.microsoft.com/office/drawing/2014/main" id="{BBF7D989-A9E4-48FC-B45F-F86A93C6359E}"/>
              </a:ext>
            </a:extLst>
          </p:cNvPr>
          <p:cNvSpPr>
            <a:spLocks noGrp="1"/>
          </p:cNvSpPr>
          <p:nvPr>
            <p:ph type="title"/>
          </p:nvPr>
        </p:nvSpPr>
        <p:spPr/>
        <p:txBody>
          <a:bodyPr/>
          <a:lstStyle/>
          <a:p>
            <a:r>
              <a:rPr lang="en-US"/>
              <a:t>Instagram Posts Table_SRTL | toggo_de IG - 24 of 25</a:t>
            </a:r>
          </a:p>
        </p:txBody>
      </p:sp>
      <p:sp>
        <p:nvSpPr>
          <p:cNvPr id="5" name="Text Placeholder 4">
            <a:extLst>
              <a:ext uri="{FF2B5EF4-FFF2-40B4-BE49-F238E27FC236}">
                <a16:creationId xmlns:a16="http://schemas.microsoft.com/office/drawing/2014/main" id="{B44084BC-DA33-49AA-B018-2B2443885D25}"/>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5560859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054ED6D-8406-4034-8C7F-EF1DA860E8CB}"/>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9F4873DD-5944-4804-A3D3-9704D95255B9}"/>
              </a:ext>
            </a:extLst>
          </p:cNvPr>
          <p:cNvGraphicFramePr>
            <a:graphicFrameLocks noGrp="1"/>
          </p:cNvGraphicFramePr>
          <p:nvPr>
            <p:ph type="tbl" sz="quarter" idx="13"/>
            <p:extLst>
              <p:ext uri="{D42A27DB-BD31-4B8C-83A1-F6EECF244321}">
                <p14:modId xmlns:p14="http://schemas.microsoft.com/office/powerpoint/2010/main" val="313293478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91775799"/>
                    </a:ext>
                  </a:extLst>
                </a:gridCol>
                <a:gridCol w="1069848">
                  <a:extLst>
                    <a:ext uri="{9D8B030D-6E8A-4147-A177-3AD203B41FA5}">
                      <a16:colId xmlns:a16="http://schemas.microsoft.com/office/drawing/2014/main" val="1416636718"/>
                    </a:ext>
                  </a:extLst>
                </a:gridCol>
                <a:gridCol w="493776">
                  <a:extLst>
                    <a:ext uri="{9D8B030D-6E8A-4147-A177-3AD203B41FA5}">
                      <a16:colId xmlns:a16="http://schemas.microsoft.com/office/drawing/2014/main" val="2271708230"/>
                    </a:ext>
                  </a:extLst>
                </a:gridCol>
                <a:gridCol w="493776">
                  <a:extLst>
                    <a:ext uri="{9D8B030D-6E8A-4147-A177-3AD203B41FA5}">
                      <a16:colId xmlns:a16="http://schemas.microsoft.com/office/drawing/2014/main" val="2721025402"/>
                    </a:ext>
                  </a:extLst>
                </a:gridCol>
                <a:gridCol w="493776">
                  <a:extLst>
                    <a:ext uri="{9D8B030D-6E8A-4147-A177-3AD203B41FA5}">
                      <a16:colId xmlns:a16="http://schemas.microsoft.com/office/drawing/2014/main" val="2178069900"/>
                    </a:ext>
                  </a:extLst>
                </a:gridCol>
                <a:gridCol w="493776">
                  <a:extLst>
                    <a:ext uri="{9D8B030D-6E8A-4147-A177-3AD203B41FA5}">
                      <a16:colId xmlns:a16="http://schemas.microsoft.com/office/drawing/2014/main" val="145361224"/>
                    </a:ext>
                  </a:extLst>
                </a:gridCol>
                <a:gridCol w="493776">
                  <a:extLst>
                    <a:ext uri="{9D8B030D-6E8A-4147-A177-3AD203B41FA5}">
                      <a16:colId xmlns:a16="http://schemas.microsoft.com/office/drawing/2014/main" val="1927160589"/>
                    </a:ext>
                  </a:extLst>
                </a:gridCol>
                <a:gridCol w="493776">
                  <a:extLst>
                    <a:ext uri="{9D8B030D-6E8A-4147-A177-3AD203B41FA5}">
                      <a16:colId xmlns:a16="http://schemas.microsoft.com/office/drawing/2014/main" val="2609903440"/>
                    </a:ext>
                  </a:extLst>
                </a:gridCol>
                <a:gridCol w="493776">
                  <a:extLst>
                    <a:ext uri="{9D8B030D-6E8A-4147-A177-3AD203B41FA5}">
                      <a16:colId xmlns:a16="http://schemas.microsoft.com/office/drawing/2014/main" val="1916742498"/>
                    </a:ext>
                  </a:extLst>
                </a:gridCol>
                <a:gridCol w="493776">
                  <a:extLst>
                    <a:ext uri="{9D8B030D-6E8A-4147-A177-3AD203B41FA5}">
                      <a16:colId xmlns:a16="http://schemas.microsoft.com/office/drawing/2014/main" val="1089633898"/>
                    </a:ext>
                  </a:extLst>
                </a:gridCol>
                <a:gridCol w="493776">
                  <a:extLst>
                    <a:ext uri="{9D8B030D-6E8A-4147-A177-3AD203B41FA5}">
                      <a16:colId xmlns:a16="http://schemas.microsoft.com/office/drawing/2014/main" val="717808437"/>
                    </a:ext>
                  </a:extLst>
                </a:gridCol>
                <a:gridCol w="493776">
                  <a:extLst>
                    <a:ext uri="{9D8B030D-6E8A-4147-A177-3AD203B41FA5}">
                      <a16:colId xmlns:a16="http://schemas.microsoft.com/office/drawing/2014/main" val="34497099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Impressions/VideoViews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Reach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Likes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Comments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Saves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Engagements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Engagement Rate (Organic)</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Follows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Profile Visits</a:t>
                      </a:r>
                    </a:p>
                  </a:txBody>
                  <a:tcPr/>
                </a:tc>
                <a:extLst>
                  <a:ext uri="{0D108BD9-81ED-4DB2-BD59-A6C34878D82A}">
                    <a16:rowId xmlns:a16="http://schemas.microsoft.com/office/drawing/2014/main" val="210840747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1D31"/>
                          </a:solidFill>
                          <a:effectLst/>
                          <a:uLnTx/>
                          <a:uFillTx/>
                          <a:latin typeface="Arial"/>
                          <a:ea typeface="+mn-ea"/>
                          <a:cs typeface="+mn-cs"/>
                        </a:rPr>
                        <a:t>toggo_de - 2023-06-18 20:43:18</a:t>
                      </a:r>
                      <a:r>
                        <a:rPr kumimoji="0" lang="en-US" sz="1000" b="0" i="0" u="none" strike="noStrike" kern="1200" cap="none" spc="0" normalizeH="0" baseline="0" noProof="0">
                          <a:ln>
                            <a:noFill/>
                          </a:ln>
                          <a:solidFill>
                            <a:srgbClr val="001D31"/>
                          </a:solidFill>
                          <a:effectLst/>
                          <a:uLnTx/>
                          <a:uFillTx/>
                          <a:latin typeface="Arial"/>
                          <a:ea typeface="+mn-ea"/>
                          <a:cs typeface="+mn-cs"/>
                        </a:rPr>
                        <a:t>
 Mathias Mester war bei Bea im TOGGO Radio Studio zu Gast und die beiden mussten natürlich noch ein bisschen herumalbern! 🤪 Wen fandet ihr besser? #toggo #toggoradio #mathiasmester #speerwurf</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https://quintly-eu-image-storage.s3.amazonaws.com/e6489e5808d7075252b7ff6bf261d361/1b6e7c5c12783918e3d4fb800c1531b4.jpg</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Reel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19418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19189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137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0.71 %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Arial"/>
                          <a:ea typeface="+mn-ea"/>
                          <a:cs typeface="+mn-cs"/>
                        </a:rPr>
                        <a:t>n/a</a:t>
                      </a:r>
                    </a:p>
                  </a:txBody>
                  <a:tcPr/>
                </a:tc>
                <a:extLst>
                  <a:ext uri="{0D108BD9-81ED-4DB2-BD59-A6C34878D82A}">
                    <a16:rowId xmlns:a16="http://schemas.microsoft.com/office/drawing/2014/main" val="2624432272"/>
                  </a:ext>
                </a:extLst>
              </a:tr>
            </a:tbl>
          </a:graphicData>
        </a:graphic>
      </p:graphicFrame>
      <p:sp>
        <p:nvSpPr>
          <p:cNvPr id="4" name="Title 3">
            <a:extLst>
              <a:ext uri="{FF2B5EF4-FFF2-40B4-BE49-F238E27FC236}">
                <a16:creationId xmlns:a16="http://schemas.microsoft.com/office/drawing/2014/main" id="{6BA14B41-39B1-4DD1-A6EB-824E08306586}"/>
              </a:ext>
            </a:extLst>
          </p:cNvPr>
          <p:cNvSpPr>
            <a:spLocks noGrp="1"/>
          </p:cNvSpPr>
          <p:nvPr>
            <p:ph type="title"/>
          </p:nvPr>
        </p:nvSpPr>
        <p:spPr/>
        <p:txBody>
          <a:bodyPr/>
          <a:lstStyle/>
          <a:p>
            <a:r>
              <a:rPr lang="en-US"/>
              <a:t>Instagram Posts Table_SRTL | toggo_de IG - 25 of 25</a:t>
            </a:r>
          </a:p>
        </p:txBody>
      </p:sp>
      <p:sp>
        <p:nvSpPr>
          <p:cNvPr id="5" name="Text Placeholder 4">
            <a:extLst>
              <a:ext uri="{FF2B5EF4-FFF2-40B4-BE49-F238E27FC236}">
                <a16:creationId xmlns:a16="http://schemas.microsoft.com/office/drawing/2014/main" id="{6615BE9A-E39D-4E31-8D45-2D419875D135}"/>
              </a:ext>
            </a:extLst>
          </p:cNvPr>
          <p:cNvSpPr>
            <a:spLocks noGrp="1"/>
          </p:cNvSpPr>
          <p:nvPr>
            <p:ph type="body" sz="quarter" idx="14"/>
          </p:nvPr>
        </p:nvSpPr>
        <p:spPr/>
        <p:txBody>
          <a:bodyPr/>
          <a:lstStyle/>
          <a:p>
            <a:r>
              <a:rPr lang="en-US"/>
              <a:t>27.05.2022 - 26.05.2024</a:t>
            </a:r>
          </a:p>
        </p:txBody>
      </p:sp>
    </p:spTree>
    <p:extLst>
      <p:ext uri="{BB962C8B-B14F-4D97-AF65-F5344CB8AC3E}">
        <p14:creationId xmlns:p14="http://schemas.microsoft.com/office/powerpoint/2010/main" val="13164110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IZELISTINDEX" val="2"/>
  <p:tag name="SAFEMARGIN" val="0"/>
  <p:tag name="VERTICALOFFSET" val="0"/>
  <p:tag name="HORIZONTALOFFSET" val="0"/>
  <p:tag name="CUSTOMNAME" val="%f_Resized"/>
  <p:tag name="NAMEOPTION" val="RESIZED_LAST"/>
  <p:tag name="THINKCELLUNDODONOTDELETE" val="68"/>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Pd3OkDxCEUWzyOqlAWRsm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Wb65VrRDoUmR6lF2OCkzwA"/>
</p:tagLst>
</file>

<file path=ppt/tags/tag5.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lfVxaBwOpUiynP6tH9nu5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86gn8E.CkUaMrzij2Wgic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oAF332ZB8UGpQMePqdQUa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QGfrbLVg0m.YVQjyb.Kb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pP99k4sEHEuWKUnbPZNiF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w92ev_2yUOiWFIMzVv._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XofVH4QlhEmMxYiHKdeMwA"/>
</p:tagLst>
</file>

<file path=ppt/theme/theme1.xml><?xml version="1.0" encoding="utf-8"?>
<a:theme xmlns:a="http://schemas.openxmlformats.org/drawingml/2006/main" name="Default">
  <a:themeElements>
    <a:clrScheme name="Benutzerdefiniert 1">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fontScheme name="RTLint">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lgn="ctr">
          <a:noFill/>
          <a:miter lim="800000"/>
          <a:headEnd/>
          <a:tailEnd/>
        </a:ln>
      </a:spPr>
      <a:bodyPr wrap="none" lIns="72000" tIns="36000" rIns="72000" bIns="36000" anchor="ctr"/>
      <a:lstStyle>
        <a:defPPr marL="269875" indent="-269875" eaLnBrk="0" hangingPunct="0">
          <a:spcBef>
            <a:spcPct val="20000"/>
          </a:spcBef>
          <a:buClr>
            <a:schemeClr val="bg1"/>
          </a:buClr>
          <a:buSzTx/>
          <a:buFont typeface="Wingdings" pitchFamily="2" charset="2"/>
          <a:buChar char="n"/>
          <a:defRPr sz="1400" smtClean="0">
            <a:solidFill>
              <a:schemeClr val="bg1"/>
            </a:solidFill>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72000" tIns="36000" rIns="72000" bIns="36000" numCol="1" anchor="t" anchorCtr="0" compatLnSpc="1">
        <a:prstTxWarp prst="textNoShape">
          <a:avLst/>
        </a:prstTxWarp>
      </a:bodyPr>
      <a:lstStyle>
        <a:defPPr marL="0" marR="0" indent="0" algn="l" defTabSz="914400" rtl="0" eaLnBrk="1" fontAlgn="base" latinLnBrk="0" hangingPunct="1">
          <a:lnSpc>
            <a:spcPct val="100000"/>
          </a:lnSpc>
          <a:spcBef>
            <a:spcPct val="30000"/>
          </a:spcBef>
          <a:spcAft>
            <a:spcPct val="0"/>
          </a:spcAft>
          <a:buClr>
            <a:schemeClr val="accent1"/>
          </a:buClr>
          <a:buSzPct val="90000"/>
          <a:buFont typeface="Wingdings" pitchFamily="2" charset="2"/>
          <a:buNone/>
          <a:tabLst/>
          <a:defRPr kumimoji="0" lang="de-DE" sz="1800" b="1" i="0" u="none" strike="noStrike" cap="none" normalizeH="0" baseline="0" smtClean="0">
            <a:ln>
              <a:noFill/>
            </a:ln>
            <a:solidFill>
              <a:schemeClr val="tx1"/>
            </a:solidFill>
            <a:effectLst/>
            <a:latin typeface="Arial" charset="0"/>
          </a:defRPr>
        </a:defPPr>
      </a:lstStyle>
    </a:lnDef>
    <a:txDef>
      <a:spPr>
        <a:solidFill>
          <a:schemeClr val="bg1"/>
        </a:solidFill>
        <a:ln w="12700" algn="ctr">
          <a:solidFill>
            <a:schemeClr val="tx1"/>
          </a:solidFill>
          <a:miter lim="800000"/>
          <a:headEnd/>
          <a:tailEnd/>
        </a:ln>
      </a:spPr>
      <a:bodyPr wrap="none" lIns="72000" tIns="72000" rIns="72000" bIns="36000"/>
      <a:lstStyle>
        <a:defPPr marL="265113" indent="-265113" eaLnBrk="0" hangingPunct="0">
          <a:spcBef>
            <a:spcPts val="500"/>
          </a:spcBef>
          <a:buFont typeface="Wingdings" pitchFamily="2" charset="2"/>
          <a:buChar char="n"/>
          <a:defRPr sz="1400" smtClean="0"/>
        </a:defPPr>
      </a:lstStyle>
    </a:txDef>
  </a:objectDefaults>
  <a:extraClrSchemeLst>
    <a:extraClrScheme>
      <a:clrScheme name="RTLint2012">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20240527_124837</Template>
  <TotalTime>5</TotalTime>
  <Words>4424</Words>
  <Application>Microsoft Office PowerPoint</Application>
  <PresentationFormat>On-screen Show (16:9)</PresentationFormat>
  <Paragraphs>650</Paragraphs>
  <Slides>25</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9" baseType="lpstr">
      <vt:lpstr>Arial</vt:lpstr>
      <vt:lpstr>Wingdings</vt:lpstr>
      <vt:lpstr>Default</vt:lpstr>
      <vt:lpstr>think-cell Slide</vt:lpstr>
      <vt:lpstr>Instagram Posts Table_SRTL | toggo_de IG - 1 of 25</vt:lpstr>
      <vt:lpstr>Instagram Posts Table_SRTL | toggo_de IG - 2 of 25</vt:lpstr>
      <vt:lpstr>Instagram Posts Table_SRTL | toggo_de IG - 3 of 25</vt:lpstr>
      <vt:lpstr>Instagram Posts Table_SRTL | toggo_de IG - 4 of 25</vt:lpstr>
      <vt:lpstr>Instagram Posts Table_SRTL | toggo_de IG - 5 of 25</vt:lpstr>
      <vt:lpstr>Instagram Posts Table_SRTL | toggo_de IG - 6 of 25</vt:lpstr>
      <vt:lpstr>Instagram Posts Table_SRTL | toggo_de IG - 7 of 25</vt:lpstr>
      <vt:lpstr>Instagram Posts Table_SRTL | toggo_de IG - 8 of 25</vt:lpstr>
      <vt:lpstr>Instagram Posts Table_SRTL | toggo_de IG - 9 of 25</vt:lpstr>
      <vt:lpstr>Instagram Posts Table_SRTL | toggo_de IG - 10 of 25</vt:lpstr>
      <vt:lpstr>Instagram Posts Table_SRTL | toggo_de IG - 11 of 25</vt:lpstr>
      <vt:lpstr>Instagram Posts Table_SRTL | toggo_de IG - 12 of 25</vt:lpstr>
      <vt:lpstr>Instagram Posts Table_SRTL | toggo_de IG - 13 of 25</vt:lpstr>
      <vt:lpstr>Instagram Posts Table_SRTL | toggo_de IG - 14 of 25</vt:lpstr>
      <vt:lpstr>Instagram Posts Table_SRTL | toggo_de IG - 15 of 25</vt:lpstr>
      <vt:lpstr>Instagram Posts Table_SRTL | toggo_de IG - 16 of 25</vt:lpstr>
      <vt:lpstr>Instagram Posts Table_SRTL | toggo_de IG - 17 of 25</vt:lpstr>
      <vt:lpstr>Instagram Posts Table_SRTL | toggo_de IG - 18 of 25</vt:lpstr>
      <vt:lpstr>Instagram Posts Table_SRTL | toggo_de IG - 19 of 25</vt:lpstr>
      <vt:lpstr>Instagram Posts Table_SRTL | toggo_de IG - 20 of 25</vt:lpstr>
      <vt:lpstr>Instagram Posts Table_SRTL | toggo_de IG - 21 of 25</vt:lpstr>
      <vt:lpstr>Instagram Posts Table_SRTL | toggo_de IG - 22 of 25</vt:lpstr>
      <vt:lpstr>Instagram Posts Table_SRTL | toggo_de IG - 23 of 25</vt:lpstr>
      <vt:lpstr>Instagram Posts Table_SRTL | toggo_de IG - 24 of 25</vt:lpstr>
      <vt:lpstr>Instagram Posts Table_SRTL | toggo_de IG - 25 of 25</vt:lpstr>
    </vt:vector>
  </TitlesOfParts>
  <Manager>Katrin Möhrer</Manager>
  <Company>RTL interactive GmbH</Company>
  <LinksUpToDate>false</LinksUpToDate>
  <SharedDoc>false</SharedDoc>
  <HyperlinkBase>www.RTLinteractive.de</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Table_SRTL | toggo_de IG - 1 of 25</dc:title>
  <dc:subject>Ratio 16 to 9</dc:subject>
  <dc:creator>Frederik Born</dc:creator>
  <cp:keywords>Powerpoint Templates</cp:keywords>
  <dc:description>© Copyright
RTL interactive GmbH
Picassoplatz 1
D-50679 Köln
Germany</dc:description>
  <cp:lastModifiedBy>Frederik Born</cp:lastModifiedBy>
  <cp:revision>1</cp:revision>
  <cp:lastPrinted>2004-08-25T13:10:08Z</cp:lastPrinted>
  <dcterms:created xsi:type="dcterms:W3CDTF">2024-05-27T12:48:38Z</dcterms:created>
  <dcterms:modified xsi:type="dcterms:W3CDTF">2024-05-27T12:54:27Z</dcterms:modified>
  <cp:category>Office 2010 Template</cp:category>
  <cp:contentStatus>September 2012</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lette">
    <vt:lpwstr>RTL</vt:lpwstr>
  </property>
  <property fmtid="{D5CDD505-2E9C-101B-9397-08002B2CF9AE}" pid="3" name="Slidemaker">
    <vt:lpwstr>Karl Heinz Bock</vt:lpwstr>
  </property>
</Properties>
</file>