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9144000" cy="5143500" type="screen16x9"/>
  <p:notesSz cx="6797675" cy="9928225"/>
  <p:custDataLst>
    <p:tags r:id="rId6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9" autoAdjust="0"/>
    <p:restoredTop sz="94561" autoAdjust="0"/>
  </p:normalViewPr>
  <p:slideViewPr>
    <p:cSldViewPr showGuides="1">
      <p:cViewPr varScale="1">
        <p:scale>
          <a:sx n="119" d="100"/>
          <a:sy n="119" d="100"/>
        </p:scale>
        <p:origin x="108" y="50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734BEB-7FED-4DCD-B2EB-885E1CC40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40E8724-F38B-4E03-827B-062B4637F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3623104"/>
              </p:ext>
            </p:extLst>
          </p:nvPr>
        </p:nvGraphicFramePr>
        <p:xfrm>
          <a:off x="457200" y="1101725"/>
          <a:ext cx="8147304" cy="318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378518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5454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5414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9754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17577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6483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8662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24563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7880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5879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3426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 (Mixed)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E-Rate (Mixed)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Total 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53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@Wetterde1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2.0508 %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72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@voxdhdl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59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@VOXde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247397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80041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2.1013 %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13461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32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@teleboerse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120445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2.6086 %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07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0.2447 %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90076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5.0984 %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06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@RTL_LetsDance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0.6134 %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1025074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56363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6.4579 %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34222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5813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3CC0998-E5CA-4A86-89DC-D743D0EF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Analytics Table Own Tweets | 001_Alles vom Social Team - 1 of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EDE1BC-2AB9-4FDF-B102-D00CB8687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01/03/2022 - 31/03/2022</a:t>
            </a:r>
          </a:p>
        </p:txBody>
      </p:sp>
    </p:spTree>
    <p:extLst>
      <p:ext uri="{BB962C8B-B14F-4D97-AF65-F5344CB8AC3E}">
        <p14:creationId xmlns:p14="http://schemas.microsoft.com/office/powerpoint/2010/main" val="3914591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F01F54-BAAA-479E-8446-BD423860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D43FC25-BC53-4721-AC5E-989F6DA35F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60383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656675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938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8783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2529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231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38914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96016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1353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5006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7580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0313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 (Mixed)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E-Rate (Mixed)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Total 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24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@rtl_direkt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0.8919 %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636233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18285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2.3233 %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41467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12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568836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2355568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108720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15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776219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20680563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808243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3.1856 %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3916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72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@ntv_EIL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1818621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95592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6.2933 %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13334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8C66477-A5EF-465D-948E-B25177AE4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Analytics Table Own Tweets | 001_Alles vom Social Team - 2 of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5A21AA-DA34-415B-B2B9-2520C4E3E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01/03/2022 - 31/03/2022</a:t>
            </a:r>
          </a:p>
        </p:txBody>
      </p:sp>
    </p:spTree>
    <p:extLst>
      <p:ext uri="{BB962C8B-B14F-4D97-AF65-F5344CB8AC3E}">
        <p14:creationId xmlns:p14="http://schemas.microsoft.com/office/powerpoint/2010/main" val="12466973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20231004_104917</Template>
  <TotalTime>0</TotalTime>
  <Words>298</Words>
  <Application>Microsoft Office PowerPoint</Application>
  <PresentationFormat>On-screen Show (16:9)</PresentationFormat>
  <Paragraphs>136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Wingdings</vt:lpstr>
      <vt:lpstr>Default</vt:lpstr>
      <vt:lpstr>think-cell Slide</vt:lpstr>
      <vt:lpstr>Twitter Twitter Analytics Table Own Tweets | 001_Alles vom Social Team - 1 of 2</vt:lpstr>
      <vt:lpstr>Twitter Twitter Analytics Table Own Tweets | 001_Alles vom Social Team - 2 of 2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Twitter Analytics Table Own Tweets | 001_Alles vom Social Team - 1 of 2</dc:title>
  <dc:subject>Ratio 16 to 9</dc:subject>
  <dc:creator>Frederik Born</dc:creator>
  <cp:keywords>Powerpoint Templates</cp:keywords>
  <dc:description>© Copyright
RTL interactive GmbH
Picassoplatz 1
D-50679 Köln
Germany</dc:description>
  <cp:lastModifiedBy>Frederik Born</cp:lastModifiedBy>
  <cp:revision>1</cp:revision>
  <cp:lastPrinted>2004-08-25T13:10:08Z</cp:lastPrinted>
  <dcterms:created xsi:type="dcterms:W3CDTF">2023-10-04T10:49:18Z</dcterms:created>
  <dcterms:modified xsi:type="dcterms:W3CDTF">2023-10-04T10:49:51Z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