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8"/>
  </p:notesMasterIdLst>
  <p:handoutMasterIdLst>
    <p:handoutMasterId r:id="rId9"/>
  </p:handout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5143500" type="screen16x9"/>
  <p:notesSz cx="6797675" cy="9928225"/>
  <p:custDataLst>
    <p:tags r:id="rId10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9" autoAdjust="0"/>
    <p:restoredTop sz="94561" autoAdjust="0"/>
  </p:normalViewPr>
  <p:slideViewPr>
    <p:cSldViewPr showGuides="1">
      <p:cViewPr varScale="1">
        <p:scale>
          <a:sx n="119" d="100"/>
          <a:sy n="119" d="100"/>
        </p:scale>
        <p:origin x="108" y="50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4604A0C-6F39-4725-801C-D1A97E364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88B15EA-621E-408B-AAF9-A8CA4CF810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6064475"/>
              </p:ext>
            </p:extLst>
          </p:nvPr>
        </p:nvGraphicFramePr>
        <p:xfrm>
          <a:off x="457200" y="1101725"/>
          <a:ext cx="7735824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640380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9245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23461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56212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935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7861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09328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1366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359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5301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480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3714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4519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60444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57D67F7-FA71-4089-92C2-43299C9B3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RTL+ Traffic - 1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C53B57-6720-4B25-8A39-BEEBF21F2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2834202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356E00-A65F-4AD8-AB50-AD968A7B4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F63531C-D740-4AA0-9C79-F801239792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03558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54322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74910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11109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66827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2632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3275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7207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809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7292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4613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943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4814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3538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99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@RTLplus - 2023-09-16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Unsere #PersonOfTheWeek: Am 13.09. öffnete Schlossherrin #SonjaZietlow in #DieVerräter auf #RTLPlus die Pforten des imposanten Anwesens. Mit konsequentem Poker Face, eiskalter Strenge, aber auch mit der richtigen Prise Einfühlvermögen führt Sonja durch die Show. pic.twitter.com/iceqwyb97Z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https://pbs.twimg.com/media/F6EP1DIXwAA5YmP.jpg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0.5324 %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2.6751 %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03292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D550D87-3F63-428B-BA2C-60162420D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RTL+ Traffic - 2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F2CD18-CC13-4393-A5CF-2AB7A0E02F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955709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7C9F4C2-67F0-439A-9BF9-22BEE64E1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6E7CF27-97B5-4803-AA0A-53A92E97A3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898647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155163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88471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434118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81345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4836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4122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0681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2849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7745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555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2023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8059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9789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49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@RTLplus - 2023-09-14 15:42:09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Zum Herbst haben wir für euch das perfekte Rundum Wohlfühlpaket geschnürt - mehr Spannung, mehr Spaß und mehr Liebe!😍
Diese👇 #FictionHighlights solltet ihr auf keinen Fall verpassen.🥳 pic.twitter.com/qvZ2gXk8wt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https://pbs.twimg.com/media/F5_YDSbaAAAnjqJ.png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0.1184 %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4.6358 %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53247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5307817-4254-4C51-9530-7B8A21307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RTL+ Traffic - 3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C4831A-49BF-416B-B411-AB4B88F62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3542635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1BE402-E9D3-4784-BE2D-26B656D71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1E6EEB5-D33D-45E0-98F0-5CA760083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399316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740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3875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14251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49428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1630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987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8703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7343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2751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8181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3701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2067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2623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787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@RTLplus - 2023-09-13 12:05:19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Die Insel der Versuchung öffnet schon bald wieder ihre Pforten 👀
Welche VIP-Paare sich diesmal dem ultimativen Beziehungstest stellen, werdet ihr schon sehr bald erfahren 🤫 Habt ihr schon Vermutungen?
#TemptationIsland #TemptationIslandVIP #RTLPlus pic.twitter.com/wpflbstpPJ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https://pbs.twimg.com/ext_tw_video_thumb/1701899816509300736/pu/img/pNUF87jUFA9ut_-r.jpg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0.2173 %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2.0844 %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86391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43EB58F-136A-4AC2-900B-1F7590103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RTL+ Traffic - 4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BCCBB-D54A-4EA7-8135-8852025CB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4028651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9303849-0515-4B10-8295-F6B773254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F443C02-2C7D-49C9-8D98-44696A87B0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14733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635341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22356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98283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90225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1092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080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4287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07193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0191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8264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16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8050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756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048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@RTLplus - 2023-09-13 10:47:16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Wer um alles in der Welt sind #DieVerräter? 🤯Das erfahrt ihr heute Abend exklusiv auf #RTLPlus 🤫 pic.twitter.com/PFrQTM8GhJ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https://pbs.twimg.com/ext_tw_video_thumb/1701880088147513344/pu/img/FAQV50ZpAfAjBc6a.jpg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0.5333 %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4.8330 %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35215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A082A2B-12F0-4799-A2EB-6448D5A16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RTL+ Traffic - 5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B6332C-DCC6-4F8B-B743-066B8D4D5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479422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C963F07-691E-4A53-BE1A-F9370FBAE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5D37FB6-C816-433A-A6BC-D7863ACBC2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134632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24930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7184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08364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23261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3078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41010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3006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03463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40054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4134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4836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1220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6462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Retweets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Favs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Quotes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05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@RTLplus - 2023-09-12 09:33:00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
 Heute Abend zur Primetime gibt's die erste Folge vom #SommerhausDerStars auf #RTLPlus 🥳Wie groß kann die Vorfreude sein? Wir: Jaaaaaa pic.twitter.com/dsjpvBiZH6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https://pbs.twimg.com/ext_tw_video_thumb/1701498887876362240/pu/img/IN0yYHjy0iUhAkKG.jpg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0.9893 %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10196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4.0702 %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04838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3B81B0C-2A05-4AAE-9086-F31E567A6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RTL+ Traffic - 6 of 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320010-20B4-4E6E-97E0-300274353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11/09/2023 - 17/09/2023</a:t>
            </a:r>
          </a:p>
        </p:txBody>
      </p:sp>
    </p:spTree>
    <p:extLst>
      <p:ext uri="{BB962C8B-B14F-4D97-AF65-F5344CB8AC3E}">
        <p14:creationId xmlns:p14="http://schemas.microsoft.com/office/powerpoint/2010/main" val="408239629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20230918_112509</Template>
  <TotalTime>0</TotalTime>
  <Words>728</Words>
  <Application>Microsoft Office PowerPoint</Application>
  <PresentationFormat>On-screen Show (16:9)</PresentationFormat>
  <Paragraphs>150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Wingdings</vt:lpstr>
      <vt:lpstr>Default</vt:lpstr>
      <vt:lpstr>think-cell Slide</vt:lpstr>
      <vt:lpstr>Twitter Own Tweets Table | RTL+ Traffic - 1 of 6</vt:lpstr>
      <vt:lpstr>Twitter Own Tweets Table | RTL+ Traffic - 2 of 6</vt:lpstr>
      <vt:lpstr>Twitter Own Tweets Table | RTL+ Traffic - 3 of 6</vt:lpstr>
      <vt:lpstr>Twitter Own Tweets Table | RTL+ Traffic - 4 of 6</vt:lpstr>
      <vt:lpstr>Twitter Own Tweets Table | RTL+ Traffic - 5 of 6</vt:lpstr>
      <vt:lpstr>Twitter Own Tweets Table | RTL+ Traffic - 6 of 6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RTL+ Traffic - 1 of 6</dc:title>
  <dc:subject>Ratio 16 to 9</dc:subject>
  <dc:creator>Frederik Born</dc:creator>
  <cp:keywords>Powerpoint Templates</cp:keywords>
  <dc:description>© Copyright
RTL interactive GmbH
Picassoplatz 1
D-50679 Köln
Germany</dc:description>
  <cp:lastModifiedBy>Frederik Born</cp:lastModifiedBy>
  <cp:revision>1</cp:revision>
  <cp:lastPrinted>2004-08-25T13:10:08Z</cp:lastPrinted>
  <dcterms:created xsi:type="dcterms:W3CDTF">2023-09-18T11:25:10Z</dcterms:created>
  <dcterms:modified xsi:type="dcterms:W3CDTF">2023-09-18T11:25:34Z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