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5143500" type="screen16x9"/>
  <p:notesSz cx="6797675" cy="9928225"/>
  <p:custDataLst>
    <p:tags r:id="rId2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9" autoAdjust="0"/>
    <p:restoredTop sz="94561" autoAdjust="0"/>
  </p:normalViewPr>
  <p:slideViewPr>
    <p:cSldViewPr showGuides="1">
      <p:cViewPr varScale="1">
        <p:scale>
          <a:sx n="119" d="100"/>
          <a:sy n="119" d="100"/>
        </p:scale>
        <p:origin x="108" y="50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2840FD-1B85-4DAE-91E7-62D6CFFF3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4EEC6A4-D372-4D42-B90D-9B7D2295C3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0398609"/>
              </p:ext>
            </p:extLst>
          </p:nvPr>
        </p:nvGraphicFramePr>
        <p:xfrm>
          <a:off x="457200" y="1101725"/>
          <a:ext cx="7735824" cy="152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522662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71381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85179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85331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2805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2588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2935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9417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9581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4044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6375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6359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5551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76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- 2023-09-17 23:37:39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Wir fühlen uns geehrt! #rtlnfl #approvedbycro twitter.com/thisiscro/stat… pic.twitter.com/CrH5c1SI90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Animated GIF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https://pbs.twimg.com/tweet_video_thumb/F6Qht1DW0AAg8Pc.jpg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0.6593 %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5.5556 %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83513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1C9ABB8-38E1-45A3-83F3-46ACCEE6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- 1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51036A-4AE5-44E8-96F7-827E3EC006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3928028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2B2376-BCD1-4682-B23F-9A95B609E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2485EAC-8527-48AE-BC2A-04D0F5908E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580943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173678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1094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61118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77940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5238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3811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0130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7177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5341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53126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5397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8293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6622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68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- 2023-09-17 23:35:51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Emotion pur bei #rtlnfl 🔥🏈 twitter.com/NFLDeutschland…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0.4396 %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1.7766 %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585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- 2023-09-17 23:18:15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Gold und Silber bei EM: Deutschland behauptet sich als Tischtennis-Nation n-tv.de/sport/Deutschl…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1.4217 %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06221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30E69D1-42A2-41E1-AEA8-73F867652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- 2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EED1A4-E096-45F0-AB4D-B0EF72F0DF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2706280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2BAC386-24D6-4601-A8E3-03DE90F8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A854F54-2A15-4FE7-9856-E8596A386F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102911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140801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4567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5684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36132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424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2235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7330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6329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0259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7685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9417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3418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9547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90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- 2023-09-17 23:13:37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Genau so! 😅#rtlnfl twitter.com/ow_grind/statu…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1.0989 %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3.9792 %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04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- 2023-09-17 22:23:12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Aufwind vor Herbstbeginn: Selenskyjs "Prachtkerle" erobern weiter n-tv.de/politik/Selens…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2.9266 %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13398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90279AB-FE57-4750-8105-C922C9818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- 3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E8C1E4-FA48-4E66-A221-94C9FDFC38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3394131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F8567EA-B018-4DFC-B8E0-A59257E14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699838D-63AA-4B54-9894-E85334066C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672157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02311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17586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79050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70759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5068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3835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5082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7189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754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8590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5081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9885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1774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37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- 2023-09-17 21:57:35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*Oft gesehen* Alle sechs Säulen besprüht: Letzte Generation färbt Brandenburger Tor orange [Video] n-tv.de/mediathek/vide… pic.twitter.com/BMfWLeOhJa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https://pbs.twimg.com/media/F6QK0NbaEAAEK-c.jpg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1.1771 %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9067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BDA157D-7FAF-4F49-B767-37AA9EE57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- 4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66FEE8-54A2-4BFC-9F03-7A65DC31B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354721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7BD7AA5-35CD-4E21-B68D-58B455156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E7469AC-B8C4-4A19-A844-B9D782B307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853910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078850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65771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89499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62354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1907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6849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761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5002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8805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3412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6298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98071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9124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58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- 2023-09-17 21:56:07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"Polizeiruf" mit Johanna Wokalek: Wie viel Wokeness verträgt ein Krimi? n-tv.de/incoming/Wie-v…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3.9185 %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70303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FB05E87-BD84-40DA-BA69-EC16F9217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- 5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187182-6DAD-4ED7-BDB2-1EF24C171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3758877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DDBD6B1-F1A7-419E-B653-41FDEFC75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2FAA3AE-3820-41F6-B3FA-C7E9939C82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054744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257364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66717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27788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39545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06300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7053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8337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1868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4101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4612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7493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7920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7152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173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@teleboerse - 2023-09-17 21:45:34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Beschäftigte haben "Nase voll": Druck auf US-Autokonzerne wächst n-tv.de/wirtschaft/Dru…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2.6946 %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85315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13F70D5-391B-4011-A884-8E22E8D8C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- 6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4D631B-A576-4A11-AC40-9F661E1B99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1980411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7E26024-06E7-4A68-81C7-E02991197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74845A8-DEEC-4B27-9893-4E26141C68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705048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705869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11223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33309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34924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8086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2216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9292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4883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505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941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0867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21464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2435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916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- 2023-09-17 21:27:16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PUNT RETURN TOUCHDOWN 🤯🔥
Das Spiel läuft aktuell Live auf RTL+
#rtlnfl #nfl #bengals pic.twitter.com/RQGA3sDsGK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https://pbs.twimg.com/ext_tw_video_thumb/1703490760216104960/pu/img/CJKeNaOUcEBY3YvL.jpg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0.7692 %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3.8345 %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82384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0A93C10-0696-42EC-BD61-1D64119C9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- 7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5A2E70-B712-4695-9656-04BD610885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2066860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7D1448-A08E-439B-A28B-2AEBF4CB8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462EB68-F385-41EB-BD94-0DA5FEED13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52307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548944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71080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1234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03678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3166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8164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39809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8057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5114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5541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9115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7899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0465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435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- 2023-09-17 21:26:09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Die Lions knüpfen an die letzte Woche an 🔥
Das Spiel läuft aktuell Live bei RTL 
#rtlnfl #nfl #lions #ravens #rtl pic.twitter.com/bmswgMK0C7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https://pbs.twimg.com/ext_tw_video_thumb/1703490477792636928/pu/img/Hm0nBDnzIdidTt3R.jpg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0.5495 %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2.8598 %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25923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1AED947-EE60-4CEF-AB35-33F42FA5E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- 8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B74DF0-A863-4399-8075-9E2E67DDC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1503067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DA44138-1110-4F40-BCF3-F47F6C88A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C3D9187-1FE1-41C2-A90E-77EE1B2D22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786469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22072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84562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1859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65995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3182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3681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8931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89612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8216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5813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68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5616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0335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885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- 2023-09-17 21:13:27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Wollt ihr ein paar Plays sehen?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1.5385 %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5.2198 %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07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- 2023-09-17 20:46:29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Das freut uns zu hören, weiterhin viel Spaß! 🏈#rtlnfl twitter.com/SeaHawkersGER/…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0.9890 %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2.1462 %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10812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F540F31-D7BB-4DC8-8B23-3426E1B5C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- 9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579448-B310-4CA5-8623-E041E9E9B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2252680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596E136-76EF-4816-A243-E82A80F8A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30B2EAD-6CE6-411C-8C7F-183C782AF9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925816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369688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6014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2473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43001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11146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8365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0830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8704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4904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7229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6377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6368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071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487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- 2023-09-17 20:33:34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Militärparade "besudelt"?: Russisches Regiment läuft auf mexikanischer Parade n-tv.de/politik/Russis…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3.3460 %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02139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B1587F1-D1B5-4395-88D2-9A0EAF485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- 10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B06400-AA5F-420F-97D8-92A70E22E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156181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D5264D6-D482-4D44-962C-1F9597446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CF010D1-2330-4550-AB73-CDADBED16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114735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707084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43333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60180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16402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6635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6683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3063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0744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2911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6477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0853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194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4531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8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- 2023-09-17 20:07:07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Hummels und Füllkrug machen Mut: Erleichterter BVB wird seine Probleme einfach nicht los n-tv.de/sport/fussball…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0.7905 %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48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- 2023-09-17 19:57:43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Wer macht‘s heute? #RTLNFL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0.9890 %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11.3341 %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943816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6415535-2490-4F22-BD7B-5B7883425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- 11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D92AB0-DCDA-44D5-A7B9-C2C7A8D79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3735106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4CABE0-1EEE-45EB-8271-D21F71B1A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D38A7ED-0EF8-4244-BF99-0C3BD68338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56410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24124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21607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02957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24492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6585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12394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4004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8272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5746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9791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3287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2639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5395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29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@teleboerse - 2023-09-17 19:50:34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Trotz gesunkener Preise: SPD lehnt vorzeitige Rückkehr zu höherer Gas-Mehrwertsteuer ab n-tv.de/wirtschaft/SPD…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2.8947 %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077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CB9D486-2A62-4095-82FF-44744B8F7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- 12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6C4207-575A-490E-A19B-4807F5CDB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3304878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6E569BF-64DD-4BD8-BFCE-09EDC0F1A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0CF3315-8EC7-4C01-9DEA-DD3B6A60EE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81329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263145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15589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77002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83207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8838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6924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6750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05812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7054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0546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8449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2041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7722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66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- 2023-09-17 19:39:42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Vielen Dank für die Blumen! #rtlnfl twitter.com/schrammi_97/st… pic.twitter.com/6PEUj21vkC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Animated GIF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https://pbs.twimg.com/tweet_video_thumb/F6PrPp2WkAAL6BR.jpg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0.9890 %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2.3272 %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273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7AA02C6-3D20-4E7D-8295-563A8CA83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- 13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0EC35A-49F8-4B9F-8631-D73309841D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3954151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5DCAC4B-FCEC-4191-A95C-83F8EDB0B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F235697-19E9-41DA-BE79-88822A6183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762801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873334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56714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363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95643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4794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4138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5830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1383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65323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0964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4967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0033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2358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1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- 2023-09-17 19:39:07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SV Darmstadt verspielt ein 3:0: Gladbach wendet Debakel ab und bleibt im Krisenmodus n-tv.de/sport/fussball…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0.6268 %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29114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B501AE7-EDCC-4CAE-9AB5-9E2E71C68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- 14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185C21-349C-4020-8204-B3678C32E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3621541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88261EE-2903-4ED5-A6B8-88C428EB9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B34803D-8B55-425C-8064-8101BF2953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985270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56837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04885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86792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42856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9599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9349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8868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5939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8255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1250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2156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6838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1224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900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- 2023-09-17 19:31:17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Wir freuen uns darauf! #rtlnfl twitter.com/Philipp_Scheu8…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0.5495 %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1.0551 %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2830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3658EA8-BA41-456C-8C04-31485B46B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- 15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DE8A5-0061-42C2-8B5E-E70AAA892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3688412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706F7B3-D5F9-469D-8047-C7FCA2DC9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7840FDC-E096-44F6-A2E8-D03DE37FFD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62312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2633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46880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21191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40744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10364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83552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3095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0947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1198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636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031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8359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6963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73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@RTL_Sport - 2023-09-17 19:27:00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Der liebe Mojito verlost wieder superstarke Schlüsselanhänger! Wir wünschen viel Glück! 🙌#rtlnfl twitter.com/Mojito_Pats/st…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1.3187 %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1.6238 %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12957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30ADD97-5CE0-4940-84D5-1D7FD9D90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- 16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17165B-7EA8-4F3A-8CB9-74538132DB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3087639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59A9C7-838A-4AD9-A3B6-F9D218C0D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9F8560B-32B3-4B90-AFA3-FDE2516D7C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993424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13458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47036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16495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19962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0420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149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551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5966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8975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0925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42232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96284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440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93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- 2023-09-17 19:00:12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*Oft gesehen* Zahlreiche Angreifer festgesetzt: Stuttgarts Eritrea-Festival endet in Ausschreitungen [Video] n-tv.de/mediathek/vide… pic.twitter.com/665xTvvNUL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https://pbs.twimg.com/media/F6PiN6IaQAALUm4.jpg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1.2527 %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80136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B07F1EB-D380-408A-8969-5951AF950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- 17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7CE9CD-7B06-4004-88A5-71EBBD905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2144291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F8DD43-8A76-4E28-BB73-D248EF82A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513B528-FC20-411C-AD11-EA45A8AED1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666073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471845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6895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69330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32248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2736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3473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7648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2827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7214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5278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179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5332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259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22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- 2023-09-17 18:45:06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Vom eigenen Wagen überrollt: 42-Jähriger stirbt bei Motorhauben-Stunt n-tv.de/panorama/42-Ja…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9.4313 %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66292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B3F541B-1F00-4D70-91A7-2FF8A6279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- 18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082010-C03E-4034-929B-2172D9901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16528951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A7ABB7A-7FAE-4F4D-B068-CD29753B5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8342560-9C03-4116-911E-145EE13A10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045710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497128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90841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62564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31234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6744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499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2732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486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0311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9240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24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5430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4624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28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- 2023-09-17 18:17:35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DEG setzt vorher Ausrufezeichen: Eisbären Berlin vollenden den perfekten DEL-Start n-tv.de/sport/Eisbaere…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0.6196 %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5039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E0C4840-262A-4402-B66B-C9422F736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- 19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6E8BE7-CE23-4D03-89E4-2E0ECEDB5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2602480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34DDAE-8A67-4460-A045-FAD08F9C9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5022A43-315A-4456-A461-215E133D7B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776913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095650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5308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72744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86202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8939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2595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0979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87472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3773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3689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23377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3097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486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295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@teleboerse - 2023-09-17 17:55:06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Totgesagte leben länger: Wie nah ist "Peak Oil"? n-tv.de/wirtschaft/Wie…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2.0339 %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79397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3DF2D16-F726-434F-9215-777B5B1BB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- 20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656B87-08A8-43D8-80EB-8832FCEA1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3743194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C2A0A2D-CA62-4438-B430-7B18B74B9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DDE9161-BEF2-4A64-B3F4-34647769D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469783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911632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73381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19924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76275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9171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7259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6837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6892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8354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5469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0144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2146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7758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00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@ntvde - 2023-09-17 17:50:34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DFB dürfte hellhörig werden: Möglicher Flick-Nachfolger Kuntz wohl in der Türkei entlassen n-tv.de/sport/fussball…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8936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1.9696 %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07415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1973B9D-E23C-4E0A-BA5D-E3A4AE5BB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001_Alles vom Social Team - 21 of 21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303117-F64C-4240-A44A-EDC2450D71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6841296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20230918_095823</Template>
  <TotalTime>4</TotalTime>
  <Words>2414</Words>
  <Application>Microsoft Office PowerPoint</Application>
  <PresentationFormat>On-screen Show (16:9)</PresentationFormat>
  <Paragraphs>615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Wingdings</vt:lpstr>
      <vt:lpstr>Default</vt:lpstr>
      <vt:lpstr>think-cell Slide</vt:lpstr>
      <vt:lpstr>Twitter Own Tweets Table | 001_Alles vom Social Team - 1 of 21</vt:lpstr>
      <vt:lpstr>Twitter Own Tweets Table | 001_Alles vom Social Team - 2 of 21</vt:lpstr>
      <vt:lpstr>Twitter Own Tweets Table | 001_Alles vom Social Team - 3 of 21</vt:lpstr>
      <vt:lpstr>Twitter Own Tweets Table | 001_Alles vom Social Team - 4 of 21</vt:lpstr>
      <vt:lpstr>Twitter Own Tweets Table | 001_Alles vom Social Team - 5 of 21</vt:lpstr>
      <vt:lpstr>Twitter Own Tweets Table | 001_Alles vom Social Team - 6 of 21</vt:lpstr>
      <vt:lpstr>Twitter Own Tweets Table | 001_Alles vom Social Team - 7 of 21</vt:lpstr>
      <vt:lpstr>Twitter Own Tweets Table | 001_Alles vom Social Team - 8 of 21</vt:lpstr>
      <vt:lpstr>Twitter Own Tweets Table | 001_Alles vom Social Team - 9 of 21</vt:lpstr>
      <vt:lpstr>Twitter Own Tweets Table | 001_Alles vom Social Team - 10 of 21</vt:lpstr>
      <vt:lpstr>Twitter Own Tweets Table | 001_Alles vom Social Team - 11 of 21</vt:lpstr>
      <vt:lpstr>Twitter Own Tweets Table | 001_Alles vom Social Team - 12 of 21</vt:lpstr>
      <vt:lpstr>Twitter Own Tweets Table | 001_Alles vom Social Team - 13 of 21</vt:lpstr>
      <vt:lpstr>Twitter Own Tweets Table | 001_Alles vom Social Team - 14 of 21</vt:lpstr>
      <vt:lpstr>Twitter Own Tweets Table | 001_Alles vom Social Team - 15 of 21</vt:lpstr>
      <vt:lpstr>Twitter Own Tweets Table | 001_Alles vom Social Team - 16 of 21</vt:lpstr>
      <vt:lpstr>Twitter Own Tweets Table | 001_Alles vom Social Team - 17 of 21</vt:lpstr>
      <vt:lpstr>Twitter Own Tweets Table | 001_Alles vom Social Team - 18 of 21</vt:lpstr>
      <vt:lpstr>Twitter Own Tweets Table | 001_Alles vom Social Team - 19 of 21</vt:lpstr>
      <vt:lpstr>Twitter Own Tweets Table | 001_Alles vom Social Team - 20 of 21</vt:lpstr>
      <vt:lpstr>Twitter Own Tweets Table | 001_Alles vom Social Team - 21 of 21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001_Alles vom Social Team - 1 of 21</dc:title>
  <dc:subject>Ratio 16 to 9</dc:subject>
  <dc:creator>Frederik Born</dc:creator>
  <cp:keywords>Powerpoint Templates</cp:keywords>
  <dc:description>© Copyright
RTL interactive GmbH
Picassoplatz 1
D-50679 Köln
Germany</dc:description>
  <cp:lastModifiedBy>Frederik Born</cp:lastModifiedBy>
  <cp:revision>1</cp:revision>
  <cp:lastPrinted>2004-08-25T13:10:08Z</cp:lastPrinted>
  <dcterms:created xsi:type="dcterms:W3CDTF">2023-09-18T09:58:24Z</dcterms:created>
  <dcterms:modified xsi:type="dcterms:W3CDTF">2023-09-18T10:02:30Z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