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27"/>
  </p:notesMasterIdLst>
  <p:handoutMasterIdLst>
    <p:handoutMasterId r:id="rId28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5143500" type="screen16x9"/>
  <p:notesSz cx="6797675" cy="9928225"/>
  <p:custDataLst>
    <p:tags r:id="rId29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9" autoAdjust="0"/>
    <p:restoredTop sz="94561" autoAdjust="0"/>
  </p:normalViewPr>
  <p:slideViewPr>
    <p:cSldViewPr showGuides="1">
      <p:cViewPr varScale="1">
        <p:scale>
          <a:sx n="119" d="100"/>
          <a:sy n="119" d="100"/>
        </p:scale>
        <p:origin x="108" y="50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7CEB83-1A5A-47A4-89C5-0D713B011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CF4F283-0F08-457E-B910-18D49486EC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2551154"/>
              </p:ext>
            </p:extLst>
          </p:nvPr>
        </p:nvGraphicFramePr>
        <p:xfrm>
          <a:off x="457200" y="1101725"/>
          <a:ext cx="7735824" cy="152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014782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6911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80574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44374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3483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318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3872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605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4208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8303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5816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1928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3740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97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@Wetterde1 - 2023-07-30 20:41:04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Der Sommer krebst auch im August rum. #wetter #sommer #hitze #langfristprognose #wetterde  wetter.de/cms/42-tage-we… pic.twitter.com/ktz6UJwX7v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https://pbs.twimg.com/media/F2TjZukWIAAY7wW.jpg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58067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2119AA5-4145-4E6E-8D36-24EE3EEA6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132 - 1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FCAC20-FC70-41AE-865F-FCB4E0ADC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1757817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EEF0B7B-EE17-42D5-8A25-F7A835343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D3DFA3D-D0F1-4CC1-894E-9C5F058AE3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992082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333492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6072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34281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026129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6624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9639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9390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7325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6168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537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9282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1217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6522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59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@RTL_com - 2023-07-30 17:02:32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Todesangst im Kino: Kölner Polizei fahndet nach gefährlichem Messer-Mann! rtl.de/cms/todesangst…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7.3180 %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51206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C7B9564-D59B-42E6-B6C1-07A0BBC7A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132 - 2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0E8A7F-CC91-4C22-AF2D-97EC9E5812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3758565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4866D6-20C2-46CC-B06B-4A414661E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7D092A7-EB34-4784-8C13-071FD4CC94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822029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079614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476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80499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15092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9864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3514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0443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146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61009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3636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94703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28208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384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585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@Wetterde1 - 2023-07-30 16:41:03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Neue Schauer in der Nordhälfte #wetter #regen #wetterbericht #wetterde  wetter.de/cms/wetterberi… pic.twitter.com/VHiGR3fZh2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https://pbs.twimg.com/media/F2Ssd1RWAAEoByF.jpg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7.6923 %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68845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D790981-2287-4F88-AF8C-FA43D8B42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132 - 3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4738E7-9966-4803-B5F0-2B3468D5D3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1055441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FF48C04-A6A0-486F-B4B4-AAEA8565E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B46C4EB-F33F-49CD-92F9-2DF8871699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804732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0992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98587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72153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61693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4712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0958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6865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4702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6515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9401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940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3281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2005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76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@Wetterde1 - 2023-07-30 16:15:49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Regen, Regen und immer wieder Regen: Was ist nur mit dem Sommer los? #wetter #sommer #wetterde #wettertrend  wetter.de/cms/7-tage-wet… pic.twitter.com/J3GEip23WS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https://pbs.twimg.com/media/F2SmsKOWAAEc3gw.jpg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25267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60C2542-FD65-4EE8-A624-D118617CA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132 - 4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214C34-6226-41EA-BC55-FACA24364C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2480761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CDAC8C-6223-4222-B6E7-09EC44888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307903C-66B0-489A-A517-CFA8D2A2D3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636715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95025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64165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79206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61725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9336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1370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3690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6348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4919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0805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6687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15125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4865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560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@VOXde - 2023-07-30 16:02:13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Da geht ab wie ein Schnitzel bei "Goodbye Deutsch(land)"! Hanna versucht zu "interpretrieren" und Papa Andreas hat Probleme mit dem Wort Massachusetts.  "Goodbye Deutschland" läuft Montag 20:15 Uhr mit neuen Folgen.
#GoodbyeDeutsch #GoodbyeDeutschland pic.twitter.com/uO3gC7ixMv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https://pbs.twimg.com/ext_tw_video_thumb/1685651905261764608/pu/img/Hulq5pQbsy6usOKd.jpg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1.5748 %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80468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73A4F0F-067A-4C20-AF1D-B3333E6E0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132 - 5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8B8864-1FF6-4437-B1C9-7AB13F437B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4270930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EC3BEC8-0D00-4F66-9608-E4FDC5A08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C94B250-D416-4441-8303-D2E7D63E0B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259531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1863434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25212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09079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61403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0490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4141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1125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592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4267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7967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72966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0542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3580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75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@RTL_com - 2023-07-30 15:36:43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Mallorca: Vor den Augen seines Sohnes! Mann (38) bei Sprung ins Wasser schwer verletzt rtl.de/cms/mallorca-v…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12.4208 %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93317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9168833-CCFF-4BB4-923A-014031E40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132 - 6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56BE91-C684-41B1-9073-9F97BC30D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3655228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96E84C4-D88E-4ECB-8DDB-ADA8D4FD1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AEF0D27-1A68-4D0F-B965-93C5F7996B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321238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545389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25006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77004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786152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2195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2056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7620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7768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8722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4460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821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9991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8612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69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@RTL_com - 2023-07-30 12:41:57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Unwetter in Südtirol: Wassermassen reißen Brücken mit sich - Spur der Verwüstung rtl.de/cms/unwetter-i…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1.6949 %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41308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D95BC56-25DE-4094-8895-3D9C7D973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132 - 7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DFD486-C700-4DCC-83BA-F6158C54F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86228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F4F8D4-27A5-4714-AA72-F5467981B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AFFCA66-2498-4878-B978-92AECE6E65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673379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138987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72095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32708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1167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8611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083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4662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8314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935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6165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28868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1993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7204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04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@VOXde - 2023-07-30 12:00:16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Heute ist Tag der Freundschaft ❤️ Hier bei "Tierbabys - süß und wild" haben sich zwei tierisch beste Freunde gefunden: Ein Kalb und ein Lamm 🥺 Mehr davon seht ihr kommenden Samstag wieder um 19:10 Uhr bei VOX.
#TierbabysSüßUndWild #VOX pic.twitter.com/csL2SUZV1Q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https://pbs.twimg.com/ext_tw_video_thumb/1685591065162649601/pu/img/PYAS47v-Czj-_TPz.jpg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1.6471 %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13891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6C50C7E-A0CB-4527-8921-30E7DAEBF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132 - 8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A968C6-E97B-4452-9621-E8E7127D44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3760056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DF29F98-7148-4E43-8D57-A44BC94B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C1233A7-DB04-4C8F-A0E0-42F4C33E09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93554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17315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12088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89057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44998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7129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4446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7626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9080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6552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9802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211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6003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6798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57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@Wetterde1 - 2023-07-30 11:35:47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Die Sonne scheint zwar, aber immer nur kurz. 
#wetter #regen #sonntag #wetterbericht #wetterde  wetter.de/cms/wetterberi… pic.twitter.com/JXQumXmdxz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https://pbs.twimg.com/media/F2RmmJjWgAE-14R.jpg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37141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2459FB1-CE15-4759-B934-1A77CA89B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132 - 9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401551-9EAA-4477-8AB9-8557CBC516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3058865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A550AB2-44A0-4FE4-8ABF-7CE328B8A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4B4058E-138B-41C6-B2E4-97058C5DF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271715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588580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24403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69506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3594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54557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3802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172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62212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818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3977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1931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3866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2143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20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@RTL_com - 2023-07-30 10:15:15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Klimakleber blockieren Brenner: Wütende Autofahrer zerren Aktivisten von der Straße rtl.de/cms/klimaklebe…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2.2216 %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19677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0F2A6A3-ACB1-4D50-8D9F-247602C75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132 - 10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CF4C52-62E6-4AAD-AD3E-E221023397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781227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1B1EAA-28EF-4B0D-8C36-5AA96951E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F9AF790-6BE0-4864-A57E-CF2B5C8602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770917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338732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27808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21575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237501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1485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2855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8450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6734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1441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4995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1411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87789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7419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078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@Wetterde1 - 2023-07-30 09:56:34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Der Regenschirm könnte beim Sonntagspaziergang nützlich sein. #wetter #regen #wetterbericht #wetterde  wetter.de/cms/wetterberi… pic.twitter.com/gISmnTwUH6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https://pbs.twimg.com/media/F2RP408WoAAIibs.jpg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45337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31A36FD-A419-4F7F-8DA9-AD7F49BE2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132 - 11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D80F8E-3CBE-47DB-B9D4-A1FCB2809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1026317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C4B18C-74A6-44D9-89A9-2CE190C5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9B0F294-F814-4308-B349-B737D1BAB9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87875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939583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27756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30575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35612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65957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2583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357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5743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4837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8763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0013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7617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3234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91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@RTL_com - 2023-07-30 09:16:47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Paris: Gruppenvergewaltigung am Eifelturm? Zwei Männer wurden festgenommen rtl.de/cms/paris-mehr…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2.9025 %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31383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C8C8287-1422-4C3A-BDE4-8C402C6EC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132 - 12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8B4CD0-AA1D-45E5-B6D6-8EE3178FB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676417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7ADB07-647D-48B8-87FC-AA1D3FE45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42500DA-2AD4-4AE7-8489-D404DCAE54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662251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562200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2651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43374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0715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0814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5614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31559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5578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7767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6317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4253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4252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9674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7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@RTL_com - 2023-07-30 08:39:20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Da hüpft das Quoten-Herz: #BigBounce – Die Trampolinshow holte mit starken 14,8 % (14-49 J.) den Primetime-Sieg bei den jungen Zuschauern. Nächsten Sa. folgt die 3. Entscheidungsshow mit @WolffFuss und Daniel Hartwich. pic.twitter.com/3Y6PFjXTg1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https://pbs.twimg.com/media/F2Q9fEdXAAApku-.jpg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1.2195 %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70235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CB8F52D-8BBE-4A0A-BC46-1F006601E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132 - 13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21B88F-2ABC-44C4-AF6A-1CE70A717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1547688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986063-D7A5-4D78-B209-476AB6979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E26EFC6-C90E-462F-B31C-72FB3AEB46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883128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13165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42735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05709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88511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50129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20514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35597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1160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2727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8482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0316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0667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902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861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@RTL_com - 2023-07-30 08:15:02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DSDS: Diese Kandidatin flog in der dritten Staffel früh raus - heute ist sie ein Schlagerstar! rtl.de/cms/dsds-diese…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8.5328 %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90288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5CF51C3-79B8-41E6-AFF6-00473D83B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132 - 14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919B7-5859-496C-8542-295C786FBC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3570729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B2F15F-B2F2-4838-B156-34A772527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A3E4B7A-F42B-4CEA-98FD-E8E9555E12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689373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147373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82525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55916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29435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8245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4943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2924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0310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9606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3123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6802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4348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6776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764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@RTL_com - 2023-07-29 18:01:48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USA: Seit vier Jahren vermisste 14-Jährige taucht auf Polizeiwache auf - wohl unversehrt rtl.de/cms/usa-seit-v…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9.7272 %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54854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DCF8C63-0E45-4C09-8171-4FCFD8581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132 - 15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0B3CD3-D2DE-4528-A585-20DBEF22E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2850910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294EAA-7ECB-47FA-BC6F-7B882873B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BA1F3C8-BD0A-4DDA-8040-ED2EF24E25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529091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18714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71444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16658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02085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15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4866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4025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7961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6002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0274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4245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44686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1988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323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@RTL_com - 2023-07-29 16:56:22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Fahrradfahrer vs. Autofahrer: Wer ist Schuld an diesem Unfall? rtl.de/cms/fahrradfah…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0.8487 %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0313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E40BDA9-5B01-497A-911B-881736013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132 - 16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ADB794-B044-47B6-B27F-3F51E07EF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2437505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559536-77AB-4F7D-8DF8-0E1A167F4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BFDD2FC-6CC7-4F24-A032-020F7B002C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508545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164205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8231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73430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94315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9909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6457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86520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2208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2069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5859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295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6870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2379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866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@Wetterde1 - 2023-07-29 16:31:35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Der Westen Deutschlands bekommt eine Regenpause. #wetter #wetterbericht #wetterde  wetter.de/cms/wetterberi… pic.twitter.com/HSMdoyXEJp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https://pbs.twimg.com/media/F2NgtWiWQAA_rSC.jpg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6.2500 %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63159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54FD1FA-506E-4937-A55F-478DA03DA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132 - 17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CC2EA6-7BF0-46C6-A087-1AF11B447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3338433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4B912E-5DA8-46C3-9C1D-211E3456A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A58B81B-565D-43B1-82DD-C479D11548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415812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075760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30295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92383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87707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5264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1285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1104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04673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9158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8408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5719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1692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5863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339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@RTL_com - 2023-07-29 15:31:07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Mysteriöse Todesfälle in Leipzig: Drei Leichen in vier Tagen - alles ein großer Zufall? rtl.de/cms/leipzig-dr…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3.7107 %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07516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0CFD6FE-46F5-45F3-99D9-6604D7969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132 - 18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7DEF4F-7A8D-4CF7-92AD-6873D7543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3917048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E1031A-F814-4D45-AB7A-8CD05DBBC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3B66C0E-5D8F-4061-BCE5-CF0814D662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060092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5409049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3192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06989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04914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316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4150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7562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5099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2319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3596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3131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045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9315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829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@RTL_com - 2023-07-29 13:46:43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Essen: Nach Love Scam verschuldet - Vater tötet sich und seine Tochter (19) rtl.de/cms/essen-wege…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6.8307 %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20781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739602C-A9F5-4A25-B2CE-5D468DCCE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132 - 19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F7E46F-5AD4-45D9-BD0B-9729DC4399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382920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376300-1827-43B7-978F-11986D677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E370BD5-2B77-4BA6-A5F6-092B35D201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35551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918006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52580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53791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45589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7601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0061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2146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531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5146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6012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0678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444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0134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04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@Wetterde1 - 2023-07-29 13:22:35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Wir stehen weiter im Regen heute... #wetter #wetterbericht #regen #wetterde  wetter.de/cms/wetterberi… pic.twitter.com/nbCv3C498K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https://pbs.twimg.com/media/F2M1c0VX0AA3D52.jpg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58498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1915167-BBC7-4F45-BF61-8368AD6C2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132 - 20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0DE8F8-F1C7-47C6-8C2D-B0D967B0C0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26125894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4E0CC65-6335-4141-A0DB-DE7AFEF5F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75ADEF1-DCEE-4274-BDA7-E0F8EF7040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159651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468200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94183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85988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59202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5576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8294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9187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5724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7469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1188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7676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0568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1093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6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@RTLplus - 2023-07-29 11:21:00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Genießt das Leben und euer Wochenende!
LEGEND OF WACKEN
Jetzt streamen auf RTL+
Want to be part of the Legend? Mehr Infos auf Wacken.com
#LegendOfWacken #HeavyMetal #Serie #WackenOpenAir
#Fiction #RTLPlus #wacken #rainorshine #wackenfestival #metalheads pic.twitter.com/4DzEbP8c2C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https://pbs.twimg.com/media/F1zFT8eX0AERpjQ.jpg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0.1018 %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1.5645 %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71340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C58B3E4-2FFA-4D2F-BD9B-BD1B79A57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132 - 21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7212D5-23DE-40CD-AF83-DE3F50691D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41724591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F5561C4-9D10-459D-BD65-606368EF1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D5160D6-3400-42E1-B0D4-3B2599ABA4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350677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652832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32977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94819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84602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3547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3685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611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0708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8541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065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7845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1631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2382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586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@RTL_com - 2023-07-29 10:25:25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Berlin: Maria (24) spurlos verschwunden: Berliner Polizei sucht Studentin aus Mexiko rtl.de/cms/berlin-mar…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2.1870 %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29104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0789C3E-99CC-4700-A5B9-EAE0C2A6F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132 - 22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B4A9F4-081B-4F66-9B58-5D36E0751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3684464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77CCE5-DB02-4294-A86D-8BDC9791C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9798D2A-7FB7-4775-B2F8-E9029A54B5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70916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611782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44268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67792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1891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2189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07785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548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2248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6947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0037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8833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8185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8805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40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@Wetterde1 - 2023-07-29 09:24:40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Wer Glück hat, sieht auch mal die Sonne. #wetter #wetterbericht #wetterde  wetter.de/cms/wetterberi… pic.twitter.com/fKdsGM51Ah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https://pbs.twimg.com/media/F2L-_v9XYAAGkDz.jpg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36367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B91328E-287F-4357-8C53-AB4F237B5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132 - 23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EDBE49-3E99-4C72-9D04-6A1E4EFB4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9482935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5AA5F8F-D64B-4D34-9C34-F16D220F2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69379D2-F6C7-469B-AD65-DAE3F557DE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993008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397278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9156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56666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07538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8332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5153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0134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1088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0349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3957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9556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9149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6232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75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@RTL_com - 2023-07-29 08:12:41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DSDS: Gewusst`? Raúl Richter war mal Moderator bei "Deutschland sucht den Superstar" rtl.de/cms/dsds-gewus…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1.4817 %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22301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CDA801D-9EF6-4E92-B94C-86E1DE4E4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132 - 24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7A6B0F-8651-4BAE-BBDA-32A6511C2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4183652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B7D6E9A-FF34-45CC-B86C-9E9FC4260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82568AA-21F2-444B-AC26-CCE6D2853E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745668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733466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8240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46677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84497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9213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60453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6529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1126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7570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9371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2694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13264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3767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197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@RTLplus - 2023-07-29 00:01:41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Nicht vielen Männern steht der Cowboy-Style. 😅 Von Dean (Gilmore Girls) zu Sam (Supernatural) zu Cordell (Walker) - die Verwsndflung kann sich sehen lassen. Die Serie "Walker" (die moderne Neuauflage von "Walker, Texas Ranger") könnt ihr auf RTL+ streamen. pic.twitter.com/iYVgkzbWrA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https://pbs.twimg.com/media/F2J-IptXwAEhSZB.jpg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0.7776 %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6124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43277A5-6044-4842-92C0-F854CB793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132 - 25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8D3BD4-EB1D-477C-9D24-7AF8FA97AA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24/07/2023 - 30/07/2023</a:t>
            </a:r>
          </a:p>
        </p:txBody>
      </p:sp>
    </p:spTree>
    <p:extLst>
      <p:ext uri="{BB962C8B-B14F-4D97-AF65-F5344CB8AC3E}">
        <p14:creationId xmlns:p14="http://schemas.microsoft.com/office/powerpoint/2010/main" val="21677928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20230731_100633</Template>
  <TotalTime>4</TotalTime>
  <Words>2861</Words>
  <Application>Microsoft Office PowerPoint</Application>
  <PresentationFormat>On-screen Show (16:9)</PresentationFormat>
  <Paragraphs>675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Wingdings</vt:lpstr>
      <vt:lpstr>Default</vt:lpstr>
      <vt:lpstr>think-cell Slide</vt:lpstr>
      <vt:lpstr>Twitter Own Tweets Table | 132 - 1 of 25</vt:lpstr>
      <vt:lpstr>Twitter Own Tweets Table | 132 - 2 of 25</vt:lpstr>
      <vt:lpstr>Twitter Own Tweets Table | 132 - 3 of 25</vt:lpstr>
      <vt:lpstr>Twitter Own Tweets Table | 132 - 4 of 25</vt:lpstr>
      <vt:lpstr>Twitter Own Tweets Table | 132 - 5 of 25</vt:lpstr>
      <vt:lpstr>Twitter Own Tweets Table | 132 - 6 of 25</vt:lpstr>
      <vt:lpstr>Twitter Own Tweets Table | 132 - 7 of 25</vt:lpstr>
      <vt:lpstr>Twitter Own Tweets Table | 132 - 8 of 25</vt:lpstr>
      <vt:lpstr>Twitter Own Tweets Table | 132 - 9 of 25</vt:lpstr>
      <vt:lpstr>Twitter Own Tweets Table | 132 - 10 of 25</vt:lpstr>
      <vt:lpstr>Twitter Own Tweets Table | 132 - 11 of 25</vt:lpstr>
      <vt:lpstr>Twitter Own Tweets Table | 132 - 12 of 25</vt:lpstr>
      <vt:lpstr>Twitter Own Tweets Table | 132 - 13 of 25</vt:lpstr>
      <vt:lpstr>Twitter Own Tweets Table | 132 - 14 of 25</vt:lpstr>
      <vt:lpstr>Twitter Own Tweets Table | 132 - 15 of 25</vt:lpstr>
      <vt:lpstr>Twitter Own Tweets Table | 132 - 16 of 25</vt:lpstr>
      <vt:lpstr>Twitter Own Tweets Table | 132 - 17 of 25</vt:lpstr>
      <vt:lpstr>Twitter Own Tweets Table | 132 - 18 of 25</vt:lpstr>
      <vt:lpstr>Twitter Own Tweets Table | 132 - 19 of 25</vt:lpstr>
      <vt:lpstr>Twitter Own Tweets Table | 132 - 20 of 25</vt:lpstr>
      <vt:lpstr>Twitter Own Tweets Table | 132 - 21 of 25</vt:lpstr>
      <vt:lpstr>Twitter Own Tweets Table | 132 - 22 of 25</vt:lpstr>
      <vt:lpstr>Twitter Own Tweets Table | 132 - 23 of 25</vt:lpstr>
      <vt:lpstr>Twitter Own Tweets Table | 132 - 24 of 25</vt:lpstr>
      <vt:lpstr>Twitter Own Tweets Table | 132 - 25 of 25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132 - 1 of 25</dc:title>
  <dc:subject>Ratio 16 to 9</dc:subject>
  <dc:creator>Frederik Born</dc:creator>
  <cp:keywords>Powerpoint Templates</cp:keywords>
  <dc:description>© Copyright
RTL interactive GmbH
Picassoplatz 1
D-50679 Köln
Germany</dc:description>
  <cp:lastModifiedBy>Frederik Born</cp:lastModifiedBy>
  <cp:revision>1</cp:revision>
  <cp:lastPrinted>2004-08-25T13:10:08Z</cp:lastPrinted>
  <dcterms:created xsi:type="dcterms:W3CDTF">2023-07-31T10:06:34Z</dcterms:created>
  <dcterms:modified xsi:type="dcterms:W3CDTF">2023-07-31T10:10:58Z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