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19"/>
  </p:notesMasterIdLst>
  <p:handoutMasterIdLst>
    <p:handoutMasterId r:id="rId20"/>
  </p:handoutMasterIdLst>
  <p:sldIdLst>
    <p:sldId id="256" r:id="rId2"/>
    <p:sldId id="257" r:id="rId3"/>
    <p:sldId id="258" r:id="rId4"/>
    <p:sldId id="260" r:id="rId5"/>
    <p:sldId id="261" r:id="rId6"/>
    <p:sldId id="262" r:id="rId7"/>
    <p:sldId id="263" r:id="rId8"/>
    <p:sldId id="264" r:id="rId9"/>
    <p:sldId id="265" r:id="rId10"/>
    <p:sldId id="267" r:id="rId11"/>
    <p:sldId id="268" r:id="rId12"/>
    <p:sldId id="269" r:id="rId13"/>
    <p:sldId id="271" r:id="rId14"/>
    <p:sldId id="272" r:id="rId15"/>
    <p:sldId id="273" r:id="rId16"/>
    <p:sldId id="274" r:id="rId17"/>
    <p:sldId id="275" r:id="rId18"/>
  </p:sldIdLst>
  <p:sldSz cx="9144000" cy="5143500" type="screen16x9"/>
  <p:notesSz cx="6797675" cy="9928225"/>
  <p:custDataLst>
    <p:tags r:id="rId21"/>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9" autoAdjust="0"/>
    <p:restoredTop sz="94561" autoAdjust="0"/>
  </p:normalViewPr>
  <p:slideViewPr>
    <p:cSldViewPr showGuides="1">
      <p:cViewPr varScale="1">
        <p:scale>
          <a:sx n="119" d="100"/>
          <a:sy n="119" d="100"/>
        </p:scale>
        <p:origin x="108" y="504"/>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10ECE-E410-423B-B449-8F5E1826584B}"/>
              </a:ext>
            </a:extLst>
          </p:cNvPr>
          <p:cNvSpPr>
            <a:spLocks noGrp="1"/>
          </p:cNvSpPr>
          <p:nvPr>
            <p:ph type="ctrTitle"/>
          </p:nvPr>
        </p:nvSpPr>
        <p:spPr/>
        <p:txBody>
          <a:bodyPr/>
          <a:lstStyle/>
          <a:p>
            <a:r>
              <a:rPr lang="en-US"/>
              <a:t>SUPER RTL Campaign Review Template</a:t>
            </a:r>
          </a:p>
        </p:txBody>
      </p:sp>
      <p:sp>
        <p:nvSpPr>
          <p:cNvPr id="3" name="Subtitle 2">
            <a:extLst>
              <a:ext uri="{FF2B5EF4-FFF2-40B4-BE49-F238E27FC236}">
                <a16:creationId xmlns:a16="http://schemas.microsoft.com/office/drawing/2014/main" id="{BBB22C40-C287-43EC-BDDC-A2C9891C1570}"/>
              </a:ext>
            </a:extLst>
          </p:cNvPr>
          <p:cNvSpPr>
            <a:spLocks noGrp="1"/>
          </p:cNvSpPr>
          <p:nvPr>
            <p:ph type="subTitle" idx="1"/>
          </p:nvPr>
        </p:nvSpPr>
        <p:spPr/>
        <p:txBody>
          <a:bodyPr/>
          <a:lstStyle/>
          <a:p>
            <a:r>
              <a:rPr lang="en-US"/>
              <a:t>RTL Interactive</a:t>
            </a:r>
          </a:p>
        </p:txBody>
      </p:sp>
    </p:spTree>
    <p:extLst>
      <p:ext uri="{BB962C8B-B14F-4D97-AF65-F5344CB8AC3E}">
        <p14:creationId xmlns:p14="http://schemas.microsoft.com/office/powerpoint/2010/main" val="4008335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99FA97-4C52-4A4F-99EB-D383725B2B8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45B093D-B351-4B3F-936D-57A513232203}"/>
              </a:ext>
            </a:extLst>
          </p:cNvPr>
          <p:cNvGraphicFramePr>
            <a:graphicFrameLocks noGrp="1"/>
          </p:cNvGraphicFramePr>
          <p:nvPr>
            <p:ph type="tbl" sz="quarter" idx="13"/>
            <p:extLst>
              <p:ext uri="{D42A27DB-BD31-4B8C-83A1-F6EECF244321}">
                <p14:modId xmlns:p14="http://schemas.microsoft.com/office/powerpoint/2010/main" val="182128005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13226416"/>
                    </a:ext>
                  </a:extLst>
                </a:gridCol>
                <a:gridCol w="1152144">
                  <a:extLst>
                    <a:ext uri="{9D8B030D-6E8A-4147-A177-3AD203B41FA5}">
                      <a16:colId xmlns:a16="http://schemas.microsoft.com/office/drawing/2014/main" val="1662430161"/>
                    </a:ext>
                  </a:extLst>
                </a:gridCol>
                <a:gridCol w="1152144">
                  <a:extLst>
                    <a:ext uri="{9D8B030D-6E8A-4147-A177-3AD203B41FA5}">
                      <a16:colId xmlns:a16="http://schemas.microsoft.com/office/drawing/2014/main" val="2186658462"/>
                    </a:ext>
                  </a:extLst>
                </a:gridCol>
                <a:gridCol w="1152144">
                  <a:extLst>
                    <a:ext uri="{9D8B030D-6E8A-4147-A177-3AD203B41FA5}">
                      <a16:colId xmlns:a16="http://schemas.microsoft.com/office/drawing/2014/main" val="1814545355"/>
                    </a:ext>
                  </a:extLst>
                </a:gridCol>
                <a:gridCol w="1152144">
                  <a:extLst>
                    <a:ext uri="{9D8B030D-6E8A-4147-A177-3AD203B41FA5}">
                      <a16:colId xmlns:a16="http://schemas.microsoft.com/office/drawing/2014/main" val="2677499629"/>
                    </a:ext>
                  </a:extLst>
                </a:gridCol>
                <a:gridCol w="1152144">
                  <a:extLst>
                    <a:ext uri="{9D8B030D-6E8A-4147-A177-3AD203B41FA5}">
                      <a16:colId xmlns:a16="http://schemas.microsoft.com/office/drawing/2014/main" val="693806607"/>
                    </a:ext>
                  </a:extLst>
                </a:gridCol>
                <a:gridCol w="1152144">
                  <a:extLst>
                    <a:ext uri="{9D8B030D-6E8A-4147-A177-3AD203B41FA5}">
                      <a16:colId xmlns:a16="http://schemas.microsoft.com/office/drawing/2014/main" val="623280223"/>
                    </a:ext>
                  </a:extLst>
                </a:gridCol>
              </a:tblGrid>
              <a:tr h="370840">
                <a:tc>
                  <a:txBody>
                    <a:bodyPr/>
                    <a:lstStyle/>
                    <a:p>
                      <a:r>
                        <a:rPr lang="en-US" sz="1000"/>
                        <a:t>Profile</a:t>
                      </a:r>
                    </a:p>
                  </a:txBody>
                  <a:tcPr/>
                </a:tc>
                <a:tc>
                  <a:txBody>
                    <a:bodyPr/>
                    <a:lstStyle/>
                    <a:p>
                      <a:r>
                        <a:rPr lang="en-US" sz="1000"/>
                        <a:t>Followers</a:t>
                      </a:r>
                    </a:p>
                  </a:txBody>
                  <a:tcPr/>
                </a:tc>
                <a:tc>
                  <a:txBody>
                    <a:bodyPr/>
                    <a:lstStyle/>
                    <a:p>
                      <a:r>
                        <a:rPr lang="en-US" sz="1000"/>
                        <a:t>Follower Change</a:t>
                      </a:r>
                    </a:p>
                  </a:txBody>
                  <a:tcPr/>
                </a:tc>
                <a:tc>
                  <a:txBody>
                    <a:bodyPr/>
                    <a:lstStyle/>
                    <a:p>
                      <a:r>
                        <a:rPr lang="en-US" sz="1000"/>
                        <a:t>Posts</a:t>
                      </a:r>
                    </a:p>
                  </a:txBody>
                  <a:tcPr/>
                </a:tc>
                <a:tc>
                  <a:txBody>
                    <a:bodyPr/>
                    <a:lstStyle/>
                    <a:p>
                      <a:r>
                        <a:rPr lang="en-US" sz="1000"/>
                        <a:t>Reach (Avg.)</a:t>
                      </a:r>
                    </a:p>
                  </a:txBody>
                  <a:tcPr/>
                </a:tc>
                <a:tc>
                  <a:txBody>
                    <a:bodyPr/>
                    <a:lstStyle/>
                    <a:p>
                      <a:r>
                        <a:rPr lang="en-US" sz="1000"/>
                        <a:t>Reach (Max.)</a:t>
                      </a:r>
                    </a:p>
                  </a:txBody>
                  <a:tcPr/>
                </a:tc>
                <a:tc>
                  <a:txBody>
                    <a:bodyPr/>
                    <a:lstStyle/>
                    <a:p>
                      <a:r>
                        <a:rPr lang="en-US" sz="1000"/>
                        <a:t>Reach (Min)</a:t>
                      </a:r>
                    </a:p>
                  </a:txBody>
                  <a:tcPr/>
                </a:tc>
                <a:extLst>
                  <a:ext uri="{0D108BD9-81ED-4DB2-BD59-A6C34878D82A}">
                    <a16:rowId xmlns:a16="http://schemas.microsoft.com/office/drawing/2014/main" val="2384811411"/>
                  </a:ext>
                </a:extLst>
              </a:tr>
              <a:tr h="370840">
                <a:tc>
                  <a:txBody>
                    <a:bodyPr/>
                    <a:lstStyle/>
                    <a:p>
                      <a:r>
                        <a:rPr lang="en-US" sz="1000"/>
                        <a:t>toggolino.superrtl IG</a:t>
                      </a:r>
                    </a:p>
                  </a:txBody>
                  <a:tcPr/>
                </a:tc>
                <a:tc>
                  <a:txBody>
                    <a:bodyPr/>
                    <a:lstStyle/>
                    <a:p>
                      <a:r>
                        <a:rPr lang="en-US" sz="1000"/>
                        <a:t>11299</a:t>
                      </a:r>
                    </a:p>
                  </a:txBody>
                  <a:tcPr/>
                </a:tc>
                <a:tc>
                  <a:txBody>
                    <a:bodyPr/>
                    <a:lstStyle/>
                    <a:p>
                      <a:r>
                        <a:rPr lang="en-US" sz="1000"/>
                        <a:t>-53</a:t>
                      </a:r>
                    </a:p>
                  </a:txBody>
                  <a:tcPr/>
                </a:tc>
                <a:tc>
                  <a:txBody>
                    <a:bodyPr/>
                    <a:lstStyle/>
                    <a:p>
                      <a:r>
                        <a:rPr lang="en-US" sz="1000"/>
                        <a:t>5</a:t>
                      </a:r>
                    </a:p>
                  </a:txBody>
                  <a:tcPr/>
                </a:tc>
                <a:tc>
                  <a:txBody>
                    <a:bodyPr/>
                    <a:lstStyle/>
                    <a:p>
                      <a:r>
                        <a:rPr lang="en-US" sz="1000"/>
                        <a:t>2815.2</a:t>
                      </a:r>
                    </a:p>
                  </a:txBody>
                  <a:tcPr/>
                </a:tc>
                <a:tc>
                  <a:txBody>
                    <a:bodyPr/>
                    <a:lstStyle/>
                    <a:p>
                      <a:r>
                        <a:rPr lang="en-US" sz="1000"/>
                        <a:t>3402</a:t>
                      </a:r>
                    </a:p>
                  </a:txBody>
                  <a:tcPr/>
                </a:tc>
                <a:tc>
                  <a:txBody>
                    <a:bodyPr/>
                    <a:lstStyle/>
                    <a:p>
                      <a:r>
                        <a:rPr lang="en-US" sz="1000"/>
                        <a:t>2170</a:t>
                      </a:r>
                    </a:p>
                  </a:txBody>
                  <a:tcPr/>
                </a:tc>
                <a:extLst>
                  <a:ext uri="{0D108BD9-81ED-4DB2-BD59-A6C34878D82A}">
                    <a16:rowId xmlns:a16="http://schemas.microsoft.com/office/drawing/2014/main" val="1586610512"/>
                  </a:ext>
                </a:extLst>
              </a:tr>
            </a:tbl>
          </a:graphicData>
        </a:graphic>
      </p:graphicFrame>
      <p:sp>
        <p:nvSpPr>
          <p:cNvPr id="4" name="Title 3">
            <a:extLst>
              <a:ext uri="{FF2B5EF4-FFF2-40B4-BE49-F238E27FC236}">
                <a16:creationId xmlns:a16="http://schemas.microsoft.com/office/drawing/2014/main" id="{4F2B9000-95F7-452D-83CC-D2E938CA772E}"/>
              </a:ext>
            </a:extLst>
          </p:cNvPr>
          <p:cNvSpPr>
            <a:spLocks noGrp="1"/>
          </p:cNvSpPr>
          <p:nvPr>
            <p:ph type="title"/>
          </p:nvPr>
        </p:nvSpPr>
        <p:spPr/>
        <p:txBody>
          <a:bodyPr/>
          <a:lstStyle/>
          <a:p>
            <a:r>
              <a:rPr lang="en-US"/>
              <a:t>Instagram Custon Table MinMaxAvg_SRTL | 4 profiles</a:t>
            </a:r>
          </a:p>
        </p:txBody>
      </p:sp>
      <p:sp>
        <p:nvSpPr>
          <p:cNvPr id="5" name="Text Placeholder 4">
            <a:extLst>
              <a:ext uri="{FF2B5EF4-FFF2-40B4-BE49-F238E27FC236}">
                <a16:creationId xmlns:a16="http://schemas.microsoft.com/office/drawing/2014/main" id="{6ED7558E-F8E7-4DBB-B43B-B39194FB044F}"/>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274933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F7A8DB-6340-4A21-9BD2-0E11EB6776B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0B62EC5-5F41-43ED-9760-D38102FC9463}"/>
              </a:ext>
            </a:extLst>
          </p:cNvPr>
          <p:cNvGraphicFramePr>
            <a:graphicFrameLocks noGrp="1"/>
          </p:cNvGraphicFramePr>
          <p:nvPr>
            <p:ph type="tbl" sz="quarter" idx="13"/>
            <p:extLst>
              <p:ext uri="{D42A27DB-BD31-4B8C-83A1-F6EECF244321}">
                <p14:modId xmlns:p14="http://schemas.microsoft.com/office/powerpoint/2010/main" val="208316927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20820290"/>
                    </a:ext>
                  </a:extLst>
                </a:gridCol>
                <a:gridCol w="1152144">
                  <a:extLst>
                    <a:ext uri="{9D8B030D-6E8A-4147-A177-3AD203B41FA5}">
                      <a16:colId xmlns:a16="http://schemas.microsoft.com/office/drawing/2014/main" val="2790614362"/>
                    </a:ext>
                  </a:extLst>
                </a:gridCol>
                <a:gridCol w="1152144">
                  <a:extLst>
                    <a:ext uri="{9D8B030D-6E8A-4147-A177-3AD203B41FA5}">
                      <a16:colId xmlns:a16="http://schemas.microsoft.com/office/drawing/2014/main" val="3104798605"/>
                    </a:ext>
                  </a:extLst>
                </a:gridCol>
                <a:gridCol w="1152144">
                  <a:extLst>
                    <a:ext uri="{9D8B030D-6E8A-4147-A177-3AD203B41FA5}">
                      <a16:colId xmlns:a16="http://schemas.microsoft.com/office/drawing/2014/main" val="711548776"/>
                    </a:ext>
                  </a:extLst>
                </a:gridCol>
                <a:gridCol w="1152144">
                  <a:extLst>
                    <a:ext uri="{9D8B030D-6E8A-4147-A177-3AD203B41FA5}">
                      <a16:colId xmlns:a16="http://schemas.microsoft.com/office/drawing/2014/main" val="1627743326"/>
                    </a:ext>
                  </a:extLst>
                </a:gridCol>
                <a:gridCol w="1152144">
                  <a:extLst>
                    <a:ext uri="{9D8B030D-6E8A-4147-A177-3AD203B41FA5}">
                      <a16:colId xmlns:a16="http://schemas.microsoft.com/office/drawing/2014/main" val="1238607213"/>
                    </a:ext>
                  </a:extLst>
                </a:gridCol>
                <a:gridCol w="1152144">
                  <a:extLst>
                    <a:ext uri="{9D8B030D-6E8A-4147-A177-3AD203B41FA5}">
                      <a16:colId xmlns:a16="http://schemas.microsoft.com/office/drawing/2014/main" val="3111609252"/>
                    </a:ext>
                  </a:extLst>
                </a:gridCol>
              </a:tblGrid>
              <a:tr h="370840">
                <a:tc>
                  <a:txBody>
                    <a:bodyPr/>
                    <a:lstStyle/>
                    <a:p>
                      <a:r>
                        <a:rPr lang="en-US" sz="1000"/>
                        <a:t>Profile</a:t>
                      </a:r>
                    </a:p>
                  </a:txBody>
                  <a:tcPr/>
                </a:tc>
                <a:tc>
                  <a:txBody>
                    <a:bodyPr/>
                    <a:lstStyle/>
                    <a:p>
                      <a:r>
                        <a:rPr lang="en-US" sz="1000"/>
                        <a:t>Followers</a:t>
                      </a:r>
                    </a:p>
                  </a:txBody>
                  <a:tcPr/>
                </a:tc>
                <a:tc>
                  <a:txBody>
                    <a:bodyPr/>
                    <a:lstStyle/>
                    <a:p>
                      <a:r>
                        <a:rPr lang="en-US" sz="1000"/>
                        <a:t>Follower Change</a:t>
                      </a:r>
                    </a:p>
                  </a:txBody>
                  <a:tcPr/>
                </a:tc>
                <a:tc>
                  <a:txBody>
                    <a:bodyPr/>
                    <a:lstStyle/>
                    <a:p>
                      <a:r>
                        <a:rPr lang="en-US" sz="1000"/>
                        <a:t>Posts</a:t>
                      </a:r>
                    </a:p>
                  </a:txBody>
                  <a:tcPr/>
                </a:tc>
                <a:tc>
                  <a:txBody>
                    <a:bodyPr/>
                    <a:lstStyle/>
                    <a:p>
                      <a:r>
                        <a:rPr lang="en-US" sz="1000"/>
                        <a:t>Reach (Avg.)</a:t>
                      </a:r>
                    </a:p>
                  </a:txBody>
                  <a:tcPr/>
                </a:tc>
                <a:tc>
                  <a:txBody>
                    <a:bodyPr/>
                    <a:lstStyle/>
                    <a:p>
                      <a:r>
                        <a:rPr lang="en-US" sz="1000"/>
                        <a:t>Reach (Max.)</a:t>
                      </a:r>
                    </a:p>
                  </a:txBody>
                  <a:tcPr/>
                </a:tc>
                <a:tc>
                  <a:txBody>
                    <a:bodyPr/>
                    <a:lstStyle/>
                    <a:p>
                      <a:r>
                        <a:rPr lang="en-US" sz="1000"/>
                        <a:t>Reach (Min)</a:t>
                      </a:r>
                    </a:p>
                  </a:txBody>
                  <a:tcPr/>
                </a:tc>
                <a:extLst>
                  <a:ext uri="{0D108BD9-81ED-4DB2-BD59-A6C34878D82A}">
                    <a16:rowId xmlns:a16="http://schemas.microsoft.com/office/drawing/2014/main" val="847963830"/>
                  </a:ext>
                </a:extLst>
              </a:tr>
              <a:tr h="370840">
                <a:tc>
                  <a:txBody>
                    <a:bodyPr/>
                    <a:lstStyle/>
                    <a:p>
                      <a:r>
                        <a:rPr lang="en-US" sz="1000"/>
                        <a:t>Toggolino</a:t>
                      </a:r>
                    </a:p>
                  </a:txBody>
                  <a:tcPr/>
                </a:tc>
                <a:tc>
                  <a:txBody>
                    <a:bodyPr/>
                    <a:lstStyle/>
                    <a:p>
                      <a:r>
                        <a:rPr lang="en-US" sz="1000"/>
                        <a:t>96049</a:t>
                      </a:r>
                    </a:p>
                  </a:txBody>
                  <a:tcPr/>
                </a:tc>
                <a:tc>
                  <a:txBody>
                    <a:bodyPr/>
                    <a:lstStyle/>
                    <a:p>
                      <a:r>
                        <a:rPr lang="en-US" sz="1000"/>
                        <a:t>-19</a:t>
                      </a:r>
                    </a:p>
                  </a:txBody>
                  <a:tcPr/>
                </a:tc>
                <a:tc>
                  <a:txBody>
                    <a:bodyPr/>
                    <a:lstStyle/>
                    <a:p>
                      <a:r>
                        <a:rPr lang="en-US" sz="1000"/>
                        <a:t>5</a:t>
                      </a:r>
                    </a:p>
                  </a:txBody>
                  <a:tcPr/>
                </a:tc>
                <a:tc>
                  <a:txBody>
                    <a:bodyPr/>
                    <a:lstStyle/>
                    <a:p>
                      <a:r>
                        <a:rPr lang="en-US" sz="1000"/>
                        <a:t>4210.4</a:t>
                      </a:r>
                    </a:p>
                  </a:txBody>
                  <a:tcPr/>
                </a:tc>
                <a:tc>
                  <a:txBody>
                    <a:bodyPr/>
                    <a:lstStyle/>
                    <a:p>
                      <a:r>
                        <a:rPr lang="en-US" sz="1000"/>
                        <a:t>6995</a:t>
                      </a:r>
                    </a:p>
                  </a:txBody>
                  <a:tcPr/>
                </a:tc>
                <a:tc>
                  <a:txBody>
                    <a:bodyPr/>
                    <a:lstStyle/>
                    <a:p>
                      <a:r>
                        <a:rPr lang="en-US" sz="1000"/>
                        <a:t>1370</a:t>
                      </a:r>
                    </a:p>
                  </a:txBody>
                  <a:tcPr/>
                </a:tc>
                <a:extLst>
                  <a:ext uri="{0D108BD9-81ED-4DB2-BD59-A6C34878D82A}">
                    <a16:rowId xmlns:a16="http://schemas.microsoft.com/office/drawing/2014/main" val="3632282366"/>
                  </a:ext>
                </a:extLst>
              </a:tr>
            </a:tbl>
          </a:graphicData>
        </a:graphic>
      </p:graphicFrame>
      <p:sp>
        <p:nvSpPr>
          <p:cNvPr id="4" name="Title 3">
            <a:extLst>
              <a:ext uri="{FF2B5EF4-FFF2-40B4-BE49-F238E27FC236}">
                <a16:creationId xmlns:a16="http://schemas.microsoft.com/office/drawing/2014/main" id="{410A59A5-650C-46F6-9AE5-52BD83AEC33E}"/>
              </a:ext>
            </a:extLst>
          </p:cNvPr>
          <p:cNvSpPr>
            <a:spLocks noGrp="1"/>
          </p:cNvSpPr>
          <p:nvPr>
            <p:ph type="title"/>
          </p:nvPr>
        </p:nvSpPr>
        <p:spPr/>
        <p:txBody>
          <a:bodyPr/>
          <a:lstStyle/>
          <a:p>
            <a:r>
              <a:rPr lang="en-US"/>
              <a:t>Facebook Custom Table MinMaxAvg_SRTL | 4 profiles</a:t>
            </a:r>
          </a:p>
        </p:txBody>
      </p:sp>
      <p:sp>
        <p:nvSpPr>
          <p:cNvPr id="5" name="Text Placeholder 4">
            <a:extLst>
              <a:ext uri="{FF2B5EF4-FFF2-40B4-BE49-F238E27FC236}">
                <a16:creationId xmlns:a16="http://schemas.microsoft.com/office/drawing/2014/main" id="{5B3169BF-D13A-4A01-87B5-454ADB1AB1B2}"/>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2303424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591A5F0-72BE-4DF1-B0D9-0EEB49ED6BF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A3B05A4-2E6B-4E0E-B01A-E8B490DB5877}"/>
              </a:ext>
            </a:extLst>
          </p:cNvPr>
          <p:cNvGraphicFramePr>
            <a:graphicFrameLocks noGrp="1"/>
          </p:cNvGraphicFramePr>
          <p:nvPr>
            <p:ph type="tbl" sz="quarter" idx="13"/>
            <p:extLst>
              <p:ext uri="{D42A27DB-BD31-4B8C-83A1-F6EECF244321}">
                <p14:modId xmlns:p14="http://schemas.microsoft.com/office/powerpoint/2010/main" val="260278251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54001409"/>
                    </a:ext>
                  </a:extLst>
                </a:gridCol>
                <a:gridCol w="576072">
                  <a:extLst>
                    <a:ext uri="{9D8B030D-6E8A-4147-A177-3AD203B41FA5}">
                      <a16:colId xmlns:a16="http://schemas.microsoft.com/office/drawing/2014/main" val="3136584126"/>
                    </a:ext>
                  </a:extLst>
                </a:gridCol>
                <a:gridCol w="576072">
                  <a:extLst>
                    <a:ext uri="{9D8B030D-6E8A-4147-A177-3AD203B41FA5}">
                      <a16:colId xmlns:a16="http://schemas.microsoft.com/office/drawing/2014/main" val="1769072000"/>
                    </a:ext>
                  </a:extLst>
                </a:gridCol>
                <a:gridCol w="576072">
                  <a:extLst>
                    <a:ext uri="{9D8B030D-6E8A-4147-A177-3AD203B41FA5}">
                      <a16:colId xmlns:a16="http://schemas.microsoft.com/office/drawing/2014/main" val="2702232407"/>
                    </a:ext>
                  </a:extLst>
                </a:gridCol>
                <a:gridCol w="576072">
                  <a:extLst>
                    <a:ext uri="{9D8B030D-6E8A-4147-A177-3AD203B41FA5}">
                      <a16:colId xmlns:a16="http://schemas.microsoft.com/office/drawing/2014/main" val="530011454"/>
                    </a:ext>
                  </a:extLst>
                </a:gridCol>
                <a:gridCol w="576072">
                  <a:extLst>
                    <a:ext uri="{9D8B030D-6E8A-4147-A177-3AD203B41FA5}">
                      <a16:colId xmlns:a16="http://schemas.microsoft.com/office/drawing/2014/main" val="4198531997"/>
                    </a:ext>
                  </a:extLst>
                </a:gridCol>
                <a:gridCol w="576072">
                  <a:extLst>
                    <a:ext uri="{9D8B030D-6E8A-4147-A177-3AD203B41FA5}">
                      <a16:colId xmlns:a16="http://schemas.microsoft.com/office/drawing/2014/main" val="1764988253"/>
                    </a:ext>
                  </a:extLst>
                </a:gridCol>
                <a:gridCol w="576072">
                  <a:extLst>
                    <a:ext uri="{9D8B030D-6E8A-4147-A177-3AD203B41FA5}">
                      <a16:colId xmlns:a16="http://schemas.microsoft.com/office/drawing/2014/main" val="64953347"/>
                    </a:ext>
                  </a:extLst>
                </a:gridCol>
                <a:gridCol w="576072">
                  <a:extLst>
                    <a:ext uri="{9D8B030D-6E8A-4147-A177-3AD203B41FA5}">
                      <a16:colId xmlns:a16="http://schemas.microsoft.com/office/drawing/2014/main" val="3734886046"/>
                    </a:ext>
                  </a:extLst>
                </a:gridCol>
                <a:gridCol w="576072">
                  <a:extLst>
                    <a:ext uri="{9D8B030D-6E8A-4147-A177-3AD203B41FA5}">
                      <a16:colId xmlns:a16="http://schemas.microsoft.com/office/drawing/2014/main" val="2757592829"/>
                    </a:ext>
                  </a:extLst>
                </a:gridCol>
                <a:gridCol w="576072">
                  <a:extLst>
                    <a:ext uri="{9D8B030D-6E8A-4147-A177-3AD203B41FA5}">
                      <a16:colId xmlns:a16="http://schemas.microsoft.com/office/drawing/2014/main" val="319277839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544348713"/>
                  </a:ext>
                </a:extLst>
              </a:tr>
            </a:tbl>
          </a:graphicData>
        </a:graphic>
      </p:graphicFrame>
      <p:sp>
        <p:nvSpPr>
          <p:cNvPr id="4" name="Title 3">
            <a:extLst>
              <a:ext uri="{FF2B5EF4-FFF2-40B4-BE49-F238E27FC236}">
                <a16:creationId xmlns:a16="http://schemas.microsoft.com/office/drawing/2014/main" id="{C43249E1-76B3-4D19-844A-046D980E55B7}"/>
              </a:ext>
            </a:extLst>
          </p:cNvPr>
          <p:cNvSpPr>
            <a:spLocks noGrp="1"/>
          </p:cNvSpPr>
          <p:nvPr>
            <p:ph type="title"/>
          </p:nvPr>
        </p:nvSpPr>
        <p:spPr/>
        <p:txBody>
          <a:bodyPr/>
          <a:lstStyle/>
          <a:p>
            <a:r>
              <a:rPr lang="en-US"/>
              <a:t>Instagram Posts Table_SRTL | 4 profiles - 1 of 6</a:t>
            </a:r>
          </a:p>
        </p:txBody>
      </p:sp>
      <p:sp>
        <p:nvSpPr>
          <p:cNvPr id="5" name="Text Placeholder 4">
            <a:extLst>
              <a:ext uri="{FF2B5EF4-FFF2-40B4-BE49-F238E27FC236}">
                <a16:creationId xmlns:a16="http://schemas.microsoft.com/office/drawing/2014/main" id="{42E7B435-7F88-4AB5-8AD4-ABF05589DC0A}"/>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1809535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309C8A9-74BF-421A-8DB2-3C62934DA7C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B0A9D42-AD6A-4C5E-A114-3F58C1CB2E14}"/>
              </a:ext>
            </a:extLst>
          </p:cNvPr>
          <p:cNvGraphicFramePr>
            <a:graphicFrameLocks noGrp="1"/>
          </p:cNvGraphicFramePr>
          <p:nvPr>
            <p:ph type="tbl" sz="quarter" idx="13"/>
            <p:extLst>
              <p:ext uri="{D42A27DB-BD31-4B8C-83A1-F6EECF244321}">
                <p14:modId xmlns:p14="http://schemas.microsoft.com/office/powerpoint/2010/main" val="114562608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63719514"/>
                    </a:ext>
                  </a:extLst>
                </a:gridCol>
                <a:gridCol w="576072">
                  <a:extLst>
                    <a:ext uri="{9D8B030D-6E8A-4147-A177-3AD203B41FA5}">
                      <a16:colId xmlns:a16="http://schemas.microsoft.com/office/drawing/2014/main" val="3686520720"/>
                    </a:ext>
                  </a:extLst>
                </a:gridCol>
                <a:gridCol w="576072">
                  <a:extLst>
                    <a:ext uri="{9D8B030D-6E8A-4147-A177-3AD203B41FA5}">
                      <a16:colId xmlns:a16="http://schemas.microsoft.com/office/drawing/2014/main" val="2503365692"/>
                    </a:ext>
                  </a:extLst>
                </a:gridCol>
                <a:gridCol w="576072">
                  <a:extLst>
                    <a:ext uri="{9D8B030D-6E8A-4147-A177-3AD203B41FA5}">
                      <a16:colId xmlns:a16="http://schemas.microsoft.com/office/drawing/2014/main" val="3831239570"/>
                    </a:ext>
                  </a:extLst>
                </a:gridCol>
                <a:gridCol w="576072">
                  <a:extLst>
                    <a:ext uri="{9D8B030D-6E8A-4147-A177-3AD203B41FA5}">
                      <a16:colId xmlns:a16="http://schemas.microsoft.com/office/drawing/2014/main" val="2026703113"/>
                    </a:ext>
                  </a:extLst>
                </a:gridCol>
                <a:gridCol w="576072">
                  <a:extLst>
                    <a:ext uri="{9D8B030D-6E8A-4147-A177-3AD203B41FA5}">
                      <a16:colId xmlns:a16="http://schemas.microsoft.com/office/drawing/2014/main" val="1479049593"/>
                    </a:ext>
                  </a:extLst>
                </a:gridCol>
                <a:gridCol w="576072">
                  <a:extLst>
                    <a:ext uri="{9D8B030D-6E8A-4147-A177-3AD203B41FA5}">
                      <a16:colId xmlns:a16="http://schemas.microsoft.com/office/drawing/2014/main" val="4117482295"/>
                    </a:ext>
                  </a:extLst>
                </a:gridCol>
                <a:gridCol w="576072">
                  <a:extLst>
                    <a:ext uri="{9D8B030D-6E8A-4147-A177-3AD203B41FA5}">
                      <a16:colId xmlns:a16="http://schemas.microsoft.com/office/drawing/2014/main" val="2241615223"/>
                    </a:ext>
                  </a:extLst>
                </a:gridCol>
                <a:gridCol w="576072">
                  <a:extLst>
                    <a:ext uri="{9D8B030D-6E8A-4147-A177-3AD203B41FA5}">
                      <a16:colId xmlns:a16="http://schemas.microsoft.com/office/drawing/2014/main" val="24970888"/>
                    </a:ext>
                  </a:extLst>
                </a:gridCol>
                <a:gridCol w="576072">
                  <a:extLst>
                    <a:ext uri="{9D8B030D-6E8A-4147-A177-3AD203B41FA5}">
                      <a16:colId xmlns:a16="http://schemas.microsoft.com/office/drawing/2014/main" val="3814551409"/>
                    </a:ext>
                  </a:extLst>
                </a:gridCol>
                <a:gridCol w="576072">
                  <a:extLst>
                    <a:ext uri="{9D8B030D-6E8A-4147-A177-3AD203B41FA5}">
                      <a16:colId xmlns:a16="http://schemas.microsoft.com/office/drawing/2014/main" val="273145535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43189644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toggolino.superrtl - 2023-02-11 09:01:32</a:t>
                      </a:r>
                      <a:r>
                        <a:rPr kumimoji="0" lang="en-US" sz="1000" b="0" i="0" u="none" strike="noStrike" kern="1200" cap="none" spc="0" normalizeH="0" baseline="0" noProof="0">
                          <a:ln>
                            <a:noFill/>
                          </a:ln>
                          <a:solidFill>
                            <a:srgbClr val="001D31"/>
                          </a:solidFill>
                          <a:effectLst/>
                          <a:uLnTx/>
                          <a:uFillTx/>
                          <a:latin typeface="Arial"/>
                          <a:ea typeface="+mn-ea"/>
                          <a:cs typeface="+mn-cs"/>
                        </a:rPr>
                        <a:t>
 Vielleicht gibt's heut wieder Tiefkühlpizza 😂🍕 Richtig leckere Rezepte, Wissenswertes über Lebensmittel und Küchenchaos bekommt ihr und eure Kleinen bei "Krümelmonsters Foodie Truck mit Steffen Henssler" auf RTL + und Toggolino 📺 Alle Infos zur Show findet ihr im Link in der Bio 🍪
#toggolino #krümelmonster #kochenmitkindern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3362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2570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3429880978"/>
                  </a:ext>
                </a:extLst>
              </a:tr>
            </a:tbl>
          </a:graphicData>
        </a:graphic>
      </p:graphicFrame>
      <p:sp>
        <p:nvSpPr>
          <p:cNvPr id="4" name="Title 3">
            <a:extLst>
              <a:ext uri="{FF2B5EF4-FFF2-40B4-BE49-F238E27FC236}">
                <a16:creationId xmlns:a16="http://schemas.microsoft.com/office/drawing/2014/main" id="{F368F781-6782-4861-97E9-D7AF7BF15D85}"/>
              </a:ext>
            </a:extLst>
          </p:cNvPr>
          <p:cNvSpPr>
            <a:spLocks noGrp="1"/>
          </p:cNvSpPr>
          <p:nvPr>
            <p:ph type="title"/>
          </p:nvPr>
        </p:nvSpPr>
        <p:spPr/>
        <p:txBody>
          <a:bodyPr/>
          <a:lstStyle/>
          <a:p>
            <a:r>
              <a:rPr lang="en-US"/>
              <a:t>Instagram Posts Table_SRTL | 4 profiles - 2 of 6</a:t>
            </a:r>
          </a:p>
        </p:txBody>
      </p:sp>
      <p:sp>
        <p:nvSpPr>
          <p:cNvPr id="5" name="Text Placeholder 4">
            <a:extLst>
              <a:ext uri="{FF2B5EF4-FFF2-40B4-BE49-F238E27FC236}">
                <a16:creationId xmlns:a16="http://schemas.microsoft.com/office/drawing/2014/main" id="{82E16EA7-1722-4F2B-9411-74CCA8F3CFE5}"/>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738640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79F1A1-6E62-4F20-A8EC-5B1E079A4E6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8A21865-E92B-47EC-B2C2-36E2BEDFB8D0}"/>
              </a:ext>
            </a:extLst>
          </p:cNvPr>
          <p:cNvGraphicFramePr>
            <a:graphicFrameLocks noGrp="1"/>
          </p:cNvGraphicFramePr>
          <p:nvPr>
            <p:ph type="tbl" sz="quarter" idx="13"/>
            <p:extLst>
              <p:ext uri="{D42A27DB-BD31-4B8C-83A1-F6EECF244321}">
                <p14:modId xmlns:p14="http://schemas.microsoft.com/office/powerpoint/2010/main" val="270635741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5083122"/>
                    </a:ext>
                  </a:extLst>
                </a:gridCol>
                <a:gridCol w="576072">
                  <a:extLst>
                    <a:ext uri="{9D8B030D-6E8A-4147-A177-3AD203B41FA5}">
                      <a16:colId xmlns:a16="http://schemas.microsoft.com/office/drawing/2014/main" val="3022367070"/>
                    </a:ext>
                  </a:extLst>
                </a:gridCol>
                <a:gridCol w="576072">
                  <a:extLst>
                    <a:ext uri="{9D8B030D-6E8A-4147-A177-3AD203B41FA5}">
                      <a16:colId xmlns:a16="http://schemas.microsoft.com/office/drawing/2014/main" val="3499645882"/>
                    </a:ext>
                  </a:extLst>
                </a:gridCol>
                <a:gridCol w="576072">
                  <a:extLst>
                    <a:ext uri="{9D8B030D-6E8A-4147-A177-3AD203B41FA5}">
                      <a16:colId xmlns:a16="http://schemas.microsoft.com/office/drawing/2014/main" val="3157318481"/>
                    </a:ext>
                  </a:extLst>
                </a:gridCol>
                <a:gridCol w="576072">
                  <a:extLst>
                    <a:ext uri="{9D8B030D-6E8A-4147-A177-3AD203B41FA5}">
                      <a16:colId xmlns:a16="http://schemas.microsoft.com/office/drawing/2014/main" val="2763870906"/>
                    </a:ext>
                  </a:extLst>
                </a:gridCol>
                <a:gridCol w="576072">
                  <a:extLst>
                    <a:ext uri="{9D8B030D-6E8A-4147-A177-3AD203B41FA5}">
                      <a16:colId xmlns:a16="http://schemas.microsoft.com/office/drawing/2014/main" val="3564725630"/>
                    </a:ext>
                  </a:extLst>
                </a:gridCol>
                <a:gridCol w="576072">
                  <a:extLst>
                    <a:ext uri="{9D8B030D-6E8A-4147-A177-3AD203B41FA5}">
                      <a16:colId xmlns:a16="http://schemas.microsoft.com/office/drawing/2014/main" val="4046018649"/>
                    </a:ext>
                  </a:extLst>
                </a:gridCol>
                <a:gridCol w="576072">
                  <a:extLst>
                    <a:ext uri="{9D8B030D-6E8A-4147-A177-3AD203B41FA5}">
                      <a16:colId xmlns:a16="http://schemas.microsoft.com/office/drawing/2014/main" val="20559938"/>
                    </a:ext>
                  </a:extLst>
                </a:gridCol>
                <a:gridCol w="576072">
                  <a:extLst>
                    <a:ext uri="{9D8B030D-6E8A-4147-A177-3AD203B41FA5}">
                      <a16:colId xmlns:a16="http://schemas.microsoft.com/office/drawing/2014/main" val="2285868242"/>
                    </a:ext>
                  </a:extLst>
                </a:gridCol>
                <a:gridCol w="576072">
                  <a:extLst>
                    <a:ext uri="{9D8B030D-6E8A-4147-A177-3AD203B41FA5}">
                      <a16:colId xmlns:a16="http://schemas.microsoft.com/office/drawing/2014/main" val="3520189794"/>
                    </a:ext>
                  </a:extLst>
                </a:gridCol>
                <a:gridCol w="576072">
                  <a:extLst>
                    <a:ext uri="{9D8B030D-6E8A-4147-A177-3AD203B41FA5}">
                      <a16:colId xmlns:a16="http://schemas.microsoft.com/office/drawing/2014/main" val="315062991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60619774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toggolino.superrtl - 2023-02-05 09:02:00</a:t>
                      </a:r>
                      <a:r>
                        <a:rPr kumimoji="0" lang="en-US" sz="1000" b="0" i="0" u="none" strike="noStrike" kern="1200" cap="none" spc="0" normalizeH="0" baseline="0" noProof="0">
                          <a:ln>
                            <a:noFill/>
                          </a:ln>
                          <a:solidFill>
                            <a:srgbClr val="001D31"/>
                          </a:solidFill>
                          <a:effectLst/>
                          <a:uLnTx/>
                          <a:uFillTx/>
                          <a:latin typeface="Arial"/>
                          <a:ea typeface="+mn-ea"/>
                          <a:cs typeface="+mn-cs"/>
                        </a:rPr>
                        <a:t>
 Da geht doch alles direkt viel schneller 😂 Mehr Küchenchaos und leckere Rezepte gibt's bei "Krümelmonsters Foodie Truck mit Steffen Henssler" auf RTL + 📺 Alle Infos zur Show findet ihr auch im Link in der Bio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2398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2170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1006457320"/>
                  </a:ext>
                </a:extLst>
              </a:tr>
            </a:tbl>
          </a:graphicData>
        </a:graphic>
      </p:graphicFrame>
      <p:sp>
        <p:nvSpPr>
          <p:cNvPr id="4" name="Title 3">
            <a:extLst>
              <a:ext uri="{FF2B5EF4-FFF2-40B4-BE49-F238E27FC236}">
                <a16:creationId xmlns:a16="http://schemas.microsoft.com/office/drawing/2014/main" id="{3E9A349A-F657-42B1-9C43-9036854D3CCC}"/>
              </a:ext>
            </a:extLst>
          </p:cNvPr>
          <p:cNvSpPr>
            <a:spLocks noGrp="1"/>
          </p:cNvSpPr>
          <p:nvPr>
            <p:ph type="title"/>
          </p:nvPr>
        </p:nvSpPr>
        <p:spPr/>
        <p:txBody>
          <a:bodyPr/>
          <a:lstStyle/>
          <a:p>
            <a:r>
              <a:rPr lang="en-US"/>
              <a:t>Instagram Posts Table_SRTL | 4 profiles - 3 of 6</a:t>
            </a:r>
          </a:p>
        </p:txBody>
      </p:sp>
      <p:sp>
        <p:nvSpPr>
          <p:cNvPr id="5" name="Text Placeholder 4">
            <a:extLst>
              <a:ext uri="{FF2B5EF4-FFF2-40B4-BE49-F238E27FC236}">
                <a16:creationId xmlns:a16="http://schemas.microsoft.com/office/drawing/2014/main" id="{C7C953DF-1F41-4288-B97C-CD8FEED6505E}"/>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939241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DB5E9C6-B352-46D9-81DE-6FAB30C19BE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BF746CB-CA4F-4AD3-A782-618D4D3AC1F6}"/>
              </a:ext>
            </a:extLst>
          </p:cNvPr>
          <p:cNvGraphicFramePr>
            <a:graphicFrameLocks noGrp="1"/>
          </p:cNvGraphicFramePr>
          <p:nvPr>
            <p:ph type="tbl" sz="quarter" idx="13"/>
            <p:extLst>
              <p:ext uri="{D42A27DB-BD31-4B8C-83A1-F6EECF244321}">
                <p14:modId xmlns:p14="http://schemas.microsoft.com/office/powerpoint/2010/main" val="312911158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97769960"/>
                    </a:ext>
                  </a:extLst>
                </a:gridCol>
                <a:gridCol w="576072">
                  <a:extLst>
                    <a:ext uri="{9D8B030D-6E8A-4147-A177-3AD203B41FA5}">
                      <a16:colId xmlns:a16="http://schemas.microsoft.com/office/drawing/2014/main" val="1777100954"/>
                    </a:ext>
                  </a:extLst>
                </a:gridCol>
                <a:gridCol w="576072">
                  <a:extLst>
                    <a:ext uri="{9D8B030D-6E8A-4147-A177-3AD203B41FA5}">
                      <a16:colId xmlns:a16="http://schemas.microsoft.com/office/drawing/2014/main" val="701743917"/>
                    </a:ext>
                  </a:extLst>
                </a:gridCol>
                <a:gridCol w="576072">
                  <a:extLst>
                    <a:ext uri="{9D8B030D-6E8A-4147-A177-3AD203B41FA5}">
                      <a16:colId xmlns:a16="http://schemas.microsoft.com/office/drawing/2014/main" val="889303909"/>
                    </a:ext>
                  </a:extLst>
                </a:gridCol>
                <a:gridCol w="576072">
                  <a:extLst>
                    <a:ext uri="{9D8B030D-6E8A-4147-A177-3AD203B41FA5}">
                      <a16:colId xmlns:a16="http://schemas.microsoft.com/office/drawing/2014/main" val="699954171"/>
                    </a:ext>
                  </a:extLst>
                </a:gridCol>
                <a:gridCol w="576072">
                  <a:extLst>
                    <a:ext uri="{9D8B030D-6E8A-4147-A177-3AD203B41FA5}">
                      <a16:colId xmlns:a16="http://schemas.microsoft.com/office/drawing/2014/main" val="3723986646"/>
                    </a:ext>
                  </a:extLst>
                </a:gridCol>
                <a:gridCol w="576072">
                  <a:extLst>
                    <a:ext uri="{9D8B030D-6E8A-4147-A177-3AD203B41FA5}">
                      <a16:colId xmlns:a16="http://schemas.microsoft.com/office/drawing/2014/main" val="1772656622"/>
                    </a:ext>
                  </a:extLst>
                </a:gridCol>
                <a:gridCol w="576072">
                  <a:extLst>
                    <a:ext uri="{9D8B030D-6E8A-4147-A177-3AD203B41FA5}">
                      <a16:colId xmlns:a16="http://schemas.microsoft.com/office/drawing/2014/main" val="2720171522"/>
                    </a:ext>
                  </a:extLst>
                </a:gridCol>
                <a:gridCol w="576072">
                  <a:extLst>
                    <a:ext uri="{9D8B030D-6E8A-4147-A177-3AD203B41FA5}">
                      <a16:colId xmlns:a16="http://schemas.microsoft.com/office/drawing/2014/main" val="2462769566"/>
                    </a:ext>
                  </a:extLst>
                </a:gridCol>
                <a:gridCol w="576072">
                  <a:extLst>
                    <a:ext uri="{9D8B030D-6E8A-4147-A177-3AD203B41FA5}">
                      <a16:colId xmlns:a16="http://schemas.microsoft.com/office/drawing/2014/main" val="455853569"/>
                    </a:ext>
                  </a:extLst>
                </a:gridCol>
                <a:gridCol w="576072">
                  <a:extLst>
                    <a:ext uri="{9D8B030D-6E8A-4147-A177-3AD203B41FA5}">
                      <a16:colId xmlns:a16="http://schemas.microsoft.com/office/drawing/2014/main" val="251742419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31827870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toggolino.superrtl - 2023-01-31 09:01:20</a:t>
                      </a:r>
                      <a:r>
                        <a:rPr kumimoji="0" lang="en-US" sz="1000" b="0" i="0" u="none" strike="noStrike" kern="1200" cap="none" spc="0" normalizeH="0" baseline="0" noProof="0">
                          <a:ln>
                            <a:noFill/>
                          </a:ln>
                          <a:solidFill>
                            <a:srgbClr val="001D31"/>
                          </a:solidFill>
                          <a:effectLst/>
                          <a:uLnTx/>
                          <a:uFillTx/>
                          <a:latin typeface="Arial"/>
                          <a:ea typeface="+mn-ea"/>
                          <a:cs typeface="+mn-cs"/>
                        </a:rPr>
                        <a:t>
 Was krümelt denn da? 👀 Diese süßen Krümelmonster-Cupcakes sind nicht nur super lecker, sondern auch ein echter Hingucker auf jedem Buffet! 💙🧁 Dieses und und viele weitere Rezepte bekommt ihr bei "Krümelmonsters Foodie Truck mit Steffen Henssler" auf RTL + 👨‍🍳📺 Ganz viele Infos rund um die Show bekommt ihr bei TOGGO Eltern über den Link in der Bio 🍪
#toggolino #krümelmonster #Foodietruck #Krümelmonstersfoodietruck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4167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3230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3.07 %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3298617454"/>
                  </a:ext>
                </a:extLst>
              </a:tr>
            </a:tbl>
          </a:graphicData>
        </a:graphic>
      </p:graphicFrame>
      <p:sp>
        <p:nvSpPr>
          <p:cNvPr id="4" name="Title 3">
            <a:extLst>
              <a:ext uri="{FF2B5EF4-FFF2-40B4-BE49-F238E27FC236}">
                <a16:creationId xmlns:a16="http://schemas.microsoft.com/office/drawing/2014/main" id="{89EA5598-0676-40DE-9C03-2706C6052845}"/>
              </a:ext>
            </a:extLst>
          </p:cNvPr>
          <p:cNvSpPr>
            <a:spLocks noGrp="1"/>
          </p:cNvSpPr>
          <p:nvPr>
            <p:ph type="title"/>
          </p:nvPr>
        </p:nvSpPr>
        <p:spPr/>
        <p:txBody>
          <a:bodyPr/>
          <a:lstStyle/>
          <a:p>
            <a:r>
              <a:rPr lang="en-US"/>
              <a:t>Instagram Posts Table_SRTL | 4 profiles - 4 of 6</a:t>
            </a:r>
          </a:p>
        </p:txBody>
      </p:sp>
      <p:sp>
        <p:nvSpPr>
          <p:cNvPr id="5" name="Text Placeholder 4">
            <a:extLst>
              <a:ext uri="{FF2B5EF4-FFF2-40B4-BE49-F238E27FC236}">
                <a16:creationId xmlns:a16="http://schemas.microsoft.com/office/drawing/2014/main" id="{53614BD6-272C-4A0E-AB93-AB4A0EC22BDC}"/>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7637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0CFC959-FE5F-4053-AA98-E4ECDEC07BC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80C2A37-C297-4446-BFC9-608EABB05326}"/>
              </a:ext>
            </a:extLst>
          </p:cNvPr>
          <p:cNvGraphicFramePr>
            <a:graphicFrameLocks noGrp="1"/>
          </p:cNvGraphicFramePr>
          <p:nvPr>
            <p:ph type="tbl" sz="quarter" idx="13"/>
            <p:extLst>
              <p:ext uri="{D42A27DB-BD31-4B8C-83A1-F6EECF244321}">
                <p14:modId xmlns:p14="http://schemas.microsoft.com/office/powerpoint/2010/main" val="46272523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26738178"/>
                    </a:ext>
                  </a:extLst>
                </a:gridCol>
                <a:gridCol w="576072">
                  <a:extLst>
                    <a:ext uri="{9D8B030D-6E8A-4147-A177-3AD203B41FA5}">
                      <a16:colId xmlns:a16="http://schemas.microsoft.com/office/drawing/2014/main" val="4020522632"/>
                    </a:ext>
                  </a:extLst>
                </a:gridCol>
                <a:gridCol w="576072">
                  <a:extLst>
                    <a:ext uri="{9D8B030D-6E8A-4147-A177-3AD203B41FA5}">
                      <a16:colId xmlns:a16="http://schemas.microsoft.com/office/drawing/2014/main" val="1393548399"/>
                    </a:ext>
                  </a:extLst>
                </a:gridCol>
                <a:gridCol w="576072">
                  <a:extLst>
                    <a:ext uri="{9D8B030D-6E8A-4147-A177-3AD203B41FA5}">
                      <a16:colId xmlns:a16="http://schemas.microsoft.com/office/drawing/2014/main" val="1502626808"/>
                    </a:ext>
                  </a:extLst>
                </a:gridCol>
                <a:gridCol w="576072">
                  <a:extLst>
                    <a:ext uri="{9D8B030D-6E8A-4147-A177-3AD203B41FA5}">
                      <a16:colId xmlns:a16="http://schemas.microsoft.com/office/drawing/2014/main" val="4280726124"/>
                    </a:ext>
                  </a:extLst>
                </a:gridCol>
                <a:gridCol w="576072">
                  <a:extLst>
                    <a:ext uri="{9D8B030D-6E8A-4147-A177-3AD203B41FA5}">
                      <a16:colId xmlns:a16="http://schemas.microsoft.com/office/drawing/2014/main" val="2586752597"/>
                    </a:ext>
                  </a:extLst>
                </a:gridCol>
                <a:gridCol w="576072">
                  <a:extLst>
                    <a:ext uri="{9D8B030D-6E8A-4147-A177-3AD203B41FA5}">
                      <a16:colId xmlns:a16="http://schemas.microsoft.com/office/drawing/2014/main" val="1103560841"/>
                    </a:ext>
                  </a:extLst>
                </a:gridCol>
                <a:gridCol w="576072">
                  <a:extLst>
                    <a:ext uri="{9D8B030D-6E8A-4147-A177-3AD203B41FA5}">
                      <a16:colId xmlns:a16="http://schemas.microsoft.com/office/drawing/2014/main" val="1904377391"/>
                    </a:ext>
                  </a:extLst>
                </a:gridCol>
                <a:gridCol w="576072">
                  <a:extLst>
                    <a:ext uri="{9D8B030D-6E8A-4147-A177-3AD203B41FA5}">
                      <a16:colId xmlns:a16="http://schemas.microsoft.com/office/drawing/2014/main" val="673134646"/>
                    </a:ext>
                  </a:extLst>
                </a:gridCol>
                <a:gridCol w="576072">
                  <a:extLst>
                    <a:ext uri="{9D8B030D-6E8A-4147-A177-3AD203B41FA5}">
                      <a16:colId xmlns:a16="http://schemas.microsoft.com/office/drawing/2014/main" val="2924342324"/>
                    </a:ext>
                  </a:extLst>
                </a:gridCol>
                <a:gridCol w="576072">
                  <a:extLst>
                    <a:ext uri="{9D8B030D-6E8A-4147-A177-3AD203B41FA5}">
                      <a16:colId xmlns:a16="http://schemas.microsoft.com/office/drawing/2014/main" val="344720342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418509375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toggolino.superrtl - 2023-01-27 09:01:34</a:t>
                      </a:r>
                      <a:r>
                        <a:rPr kumimoji="0" lang="en-US" sz="1000" b="0" i="0" u="none" strike="noStrike" kern="1200" cap="none" spc="0" normalizeH="0" baseline="0" noProof="0">
                          <a:ln>
                            <a:noFill/>
                          </a:ln>
                          <a:solidFill>
                            <a:srgbClr val="001D31"/>
                          </a:solidFill>
                          <a:effectLst/>
                          <a:uLnTx/>
                          <a:uFillTx/>
                          <a:latin typeface="Arial"/>
                          <a:ea typeface="+mn-ea"/>
                          <a:cs typeface="+mn-cs"/>
                        </a:rPr>
                        <a:t>
 Waffeln sind toll 🧇😍 Aber herzhafte pinke Waffeln sind einfach WOW 💗😯 Diese leckeren Pink-Power Waffeln und viele weitere Rezepte bekommt ihr bei "Krümelmonsters Foodie Truck mit Steffen Henssler" auf RTL + 👨‍🍳📺 Alle Infos rund um die neue Show gibt's im Link in der Bio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4579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4121640096"/>
                  </a:ext>
                </a:extLst>
              </a:tr>
            </a:tbl>
          </a:graphicData>
        </a:graphic>
      </p:graphicFrame>
      <p:sp>
        <p:nvSpPr>
          <p:cNvPr id="4" name="Title 3">
            <a:extLst>
              <a:ext uri="{FF2B5EF4-FFF2-40B4-BE49-F238E27FC236}">
                <a16:creationId xmlns:a16="http://schemas.microsoft.com/office/drawing/2014/main" id="{0370EBFD-B40C-4904-AB4E-71B3E24B025D}"/>
              </a:ext>
            </a:extLst>
          </p:cNvPr>
          <p:cNvSpPr>
            <a:spLocks noGrp="1"/>
          </p:cNvSpPr>
          <p:nvPr>
            <p:ph type="title"/>
          </p:nvPr>
        </p:nvSpPr>
        <p:spPr/>
        <p:txBody>
          <a:bodyPr/>
          <a:lstStyle/>
          <a:p>
            <a:r>
              <a:rPr lang="en-US"/>
              <a:t>Instagram Posts Table_SRTL | 4 profiles - 5 of 6</a:t>
            </a:r>
          </a:p>
        </p:txBody>
      </p:sp>
      <p:sp>
        <p:nvSpPr>
          <p:cNvPr id="5" name="Text Placeholder 4">
            <a:extLst>
              <a:ext uri="{FF2B5EF4-FFF2-40B4-BE49-F238E27FC236}">
                <a16:creationId xmlns:a16="http://schemas.microsoft.com/office/drawing/2014/main" id="{4F89613E-1697-43AE-9CF0-CABD2570EDBC}"/>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2586423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9F0148-5D9D-4E4A-857C-BC13EDE8A68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EC17895-E331-4D2B-B28F-A6BC1E0E4DD6}"/>
              </a:ext>
            </a:extLst>
          </p:cNvPr>
          <p:cNvGraphicFramePr>
            <a:graphicFrameLocks noGrp="1"/>
          </p:cNvGraphicFramePr>
          <p:nvPr>
            <p:ph type="tbl" sz="quarter" idx="13"/>
            <p:extLst>
              <p:ext uri="{D42A27DB-BD31-4B8C-83A1-F6EECF244321}">
                <p14:modId xmlns:p14="http://schemas.microsoft.com/office/powerpoint/2010/main" val="16858480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6967125"/>
                    </a:ext>
                  </a:extLst>
                </a:gridCol>
                <a:gridCol w="576072">
                  <a:extLst>
                    <a:ext uri="{9D8B030D-6E8A-4147-A177-3AD203B41FA5}">
                      <a16:colId xmlns:a16="http://schemas.microsoft.com/office/drawing/2014/main" val="4285181058"/>
                    </a:ext>
                  </a:extLst>
                </a:gridCol>
                <a:gridCol w="576072">
                  <a:extLst>
                    <a:ext uri="{9D8B030D-6E8A-4147-A177-3AD203B41FA5}">
                      <a16:colId xmlns:a16="http://schemas.microsoft.com/office/drawing/2014/main" val="929037697"/>
                    </a:ext>
                  </a:extLst>
                </a:gridCol>
                <a:gridCol w="576072">
                  <a:extLst>
                    <a:ext uri="{9D8B030D-6E8A-4147-A177-3AD203B41FA5}">
                      <a16:colId xmlns:a16="http://schemas.microsoft.com/office/drawing/2014/main" val="2135644789"/>
                    </a:ext>
                  </a:extLst>
                </a:gridCol>
                <a:gridCol w="576072">
                  <a:extLst>
                    <a:ext uri="{9D8B030D-6E8A-4147-A177-3AD203B41FA5}">
                      <a16:colId xmlns:a16="http://schemas.microsoft.com/office/drawing/2014/main" val="3736415864"/>
                    </a:ext>
                  </a:extLst>
                </a:gridCol>
                <a:gridCol w="576072">
                  <a:extLst>
                    <a:ext uri="{9D8B030D-6E8A-4147-A177-3AD203B41FA5}">
                      <a16:colId xmlns:a16="http://schemas.microsoft.com/office/drawing/2014/main" val="429444142"/>
                    </a:ext>
                  </a:extLst>
                </a:gridCol>
                <a:gridCol w="576072">
                  <a:extLst>
                    <a:ext uri="{9D8B030D-6E8A-4147-A177-3AD203B41FA5}">
                      <a16:colId xmlns:a16="http://schemas.microsoft.com/office/drawing/2014/main" val="2942821396"/>
                    </a:ext>
                  </a:extLst>
                </a:gridCol>
                <a:gridCol w="576072">
                  <a:extLst>
                    <a:ext uri="{9D8B030D-6E8A-4147-A177-3AD203B41FA5}">
                      <a16:colId xmlns:a16="http://schemas.microsoft.com/office/drawing/2014/main" val="612587041"/>
                    </a:ext>
                  </a:extLst>
                </a:gridCol>
                <a:gridCol w="576072">
                  <a:extLst>
                    <a:ext uri="{9D8B030D-6E8A-4147-A177-3AD203B41FA5}">
                      <a16:colId xmlns:a16="http://schemas.microsoft.com/office/drawing/2014/main" val="2115758439"/>
                    </a:ext>
                  </a:extLst>
                </a:gridCol>
                <a:gridCol w="576072">
                  <a:extLst>
                    <a:ext uri="{9D8B030D-6E8A-4147-A177-3AD203B41FA5}">
                      <a16:colId xmlns:a16="http://schemas.microsoft.com/office/drawing/2014/main" val="4239261124"/>
                    </a:ext>
                  </a:extLst>
                </a:gridCol>
                <a:gridCol w="576072">
                  <a:extLst>
                    <a:ext uri="{9D8B030D-6E8A-4147-A177-3AD203B41FA5}">
                      <a16:colId xmlns:a16="http://schemas.microsoft.com/office/drawing/2014/main" val="193579152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7353038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toggolino.superrtl - 2023-01-24 15:30:32</a:t>
                      </a:r>
                      <a:r>
                        <a:rPr kumimoji="0" lang="en-US" sz="1000" b="0" i="0" u="none" strike="noStrike" kern="1200" cap="none" spc="0" normalizeH="0" baseline="0" noProof="0">
                          <a:ln>
                            <a:noFill/>
                          </a:ln>
                          <a:solidFill>
                            <a:srgbClr val="001D31"/>
                          </a:solidFill>
                          <a:effectLst/>
                          <a:uLnTx/>
                          <a:uFillTx/>
                          <a:latin typeface="Arial"/>
                          <a:ea typeface="+mn-ea"/>
                          <a:cs typeface="+mn-cs"/>
                        </a:rPr>
                        <a:t>
 Es gibt krümelige News bei RTL + 📺🥳 In der neuen Serie "Krümelmonsters Foodie Truck mit Steffen Henssler" kochen Steffen Henssler, das legendäre Krümelmonster und Koch Gonger zusammen super leckere Gerichte und lernen ganz viel über Lebensmittel. Schaut gemeinsam mit euren Kleinen rein und schwingt den Kochlöffel 💚👩‍🍳 Alle Infos zur Show gibt's im Link in der Bio 👆
#toggolino #krümelmonster #kochenmitkindern #krümelmonstersfoodietruck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2704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2.14 %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26</a:t>
                      </a:r>
                    </a:p>
                  </a:txBody>
                  <a:tcPr/>
                </a:tc>
                <a:extLst>
                  <a:ext uri="{0D108BD9-81ED-4DB2-BD59-A6C34878D82A}">
                    <a16:rowId xmlns:a16="http://schemas.microsoft.com/office/drawing/2014/main" val="3324646019"/>
                  </a:ext>
                </a:extLst>
              </a:tr>
            </a:tbl>
          </a:graphicData>
        </a:graphic>
      </p:graphicFrame>
      <p:sp>
        <p:nvSpPr>
          <p:cNvPr id="4" name="Title 3">
            <a:extLst>
              <a:ext uri="{FF2B5EF4-FFF2-40B4-BE49-F238E27FC236}">
                <a16:creationId xmlns:a16="http://schemas.microsoft.com/office/drawing/2014/main" id="{EA9A573A-E064-4EAB-9C74-BADF3A3DD395}"/>
              </a:ext>
            </a:extLst>
          </p:cNvPr>
          <p:cNvSpPr>
            <a:spLocks noGrp="1"/>
          </p:cNvSpPr>
          <p:nvPr>
            <p:ph type="title"/>
          </p:nvPr>
        </p:nvSpPr>
        <p:spPr/>
        <p:txBody>
          <a:bodyPr/>
          <a:lstStyle/>
          <a:p>
            <a:r>
              <a:rPr lang="en-US"/>
              <a:t>Instagram Posts Table_SRTL | 4 profiles - 6 of 6</a:t>
            </a:r>
          </a:p>
        </p:txBody>
      </p:sp>
      <p:sp>
        <p:nvSpPr>
          <p:cNvPr id="5" name="Text Placeholder 4">
            <a:extLst>
              <a:ext uri="{FF2B5EF4-FFF2-40B4-BE49-F238E27FC236}">
                <a16:creationId xmlns:a16="http://schemas.microsoft.com/office/drawing/2014/main" id="{4FF65FE5-7BA1-4189-A24C-AD2794C9556B}"/>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2430940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CFB5CF-A841-4388-BD23-92B1B36C654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4430997-65F7-412E-B66B-66D3D6D75003}"/>
              </a:ext>
            </a:extLst>
          </p:cNvPr>
          <p:cNvGraphicFramePr>
            <a:graphicFrameLocks noGrp="1"/>
          </p:cNvGraphicFramePr>
          <p:nvPr>
            <p:ph type="tbl" sz="quarter" idx="13"/>
            <p:extLst>
              <p:ext uri="{D42A27DB-BD31-4B8C-83A1-F6EECF244321}">
                <p14:modId xmlns:p14="http://schemas.microsoft.com/office/powerpoint/2010/main" val="427035191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475659627"/>
                    </a:ext>
                  </a:extLst>
                </a:gridCol>
                <a:gridCol w="1152143">
                  <a:extLst>
                    <a:ext uri="{9D8B030D-6E8A-4147-A177-3AD203B41FA5}">
                      <a16:colId xmlns:a16="http://schemas.microsoft.com/office/drawing/2014/main" val="2354078674"/>
                    </a:ext>
                  </a:extLst>
                </a:gridCol>
                <a:gridCol w="576072">
                  <a:extLst>
                    <a:ext uri="{9D8B030D-6E8A-4147-A177-3AD203B41FA5}">
                      <a16:colId xmlns:a16="http://schemas.microsoft.com/office/drawing/2014/main" val="3425412347"/>
                    </a:ext>
                  </a:extLst>
                </a:gridCol>
                <a:gridCol w="576072">
                  <a:extLst>
                    <a:ext uri="{9D8B030D-6E8A-4147-A177-3AD203B41FA5}">
                      <a16:colId xmlns:a16="http://schemas.microsoft.com/office/drawing/2014/main" val="3195418082"/>
                    </a:ext>
                  </a:extLst>
                </a:gridCol>
                <a:gridCol w="576072">
                  <a:extLst>
                    <a:ext uri="{9D8B030D-6E8A-4147-A177-3AD203B41FA5}">
                      <a16:colId xmlns:a16="http://schemas.microsoft.com/office/drawing/2014/main" val="37220043"/>
                    </a:ext>
                  </a:extLst>
                </a:gridCol>
                <a:gridCol w="576072">
                  <a:extLst>
                    <a:ext uri="{9D8B030D-6E8A-4147-A177-3AD203B41FA5}">
                      <a16:colId xmlns:a16="http://schemas.microsoft.com/office/drawing/2014/main" val="329116884"/>
                    </a:ext>
                  </a:extLst>
                </a:gridCol>
                <a:gridCol w="576072">
                  <a:extLst>
                    <a:ext uri="{9D8B030D-6E8A-4147-A177-3AD203B41FA5}">
                      <a16:colId xmlns:a16="http://schemas.microsoft.com/office/drawing/2014/main" val="973861197"/>
                    </a:ext>
                  </a:extLst>
                </a:gridCol>
                <a:gridCol w="576072">
                  <a:extLst>
                    <a:ext uri="{9D8B030D-6E8A-4147-A177-3AD203B41FA5}">
                      <a16:colId xmlns:a16="http://schemas.microsoft.com/office/drawing/2014/main" val="1834372618"/>
                    </a:ext>
                  </a:extLst>
                </a:gridCol>
                <a:gridCol w="576072">
                  <a:extLst>
                    <a:ext uri="{9D8B030D-6E8A-4147-A177-3AD203B41FA5}">
                      <a16:colId xmlns:a16="http://schemas.microsoft.com/office/drawing/2014/main" val="1418002161"/>
                    </a:ext>
                  </a:extLst>
                </a:gridCol>
                <a:gridCol w="576072">
                  <a:extLst>
                    <a:ext uri="{9D8B030D-6E8A-4147-A177-3AD203B41FA5}">
                      <a16:colId xmlns:a16="http://schemas.microsoft.com/office/drawing/2014/main" val="183368660"/>
                    </a:ext>
                  </a:extLst>
                </a:gridCol>
                <a:gridCol w="576072">
                  <a:extLst>
                    <a:ext uri="{9D8B030D-6E8A-4147-A177-3AD203B41FA5}">
                      <a16:colId xmlns:a16="http://schemas.microsoft.com/office/drawing/2014/main" val="346194686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Replies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Navigation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activity (Follows + Profile visits)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a:t>
                      </a:r>
                    </a:p>
                  </a:txBody>
                  <a:tcPr/>
                </a:tc>
                <a:extLst>
                  <a:ext uri="{0D108BD9-81ED-4DB2-BD59-A6C34878D82A}">
                    <a16:rowId xmlns:a16="http://schemas.microsoft.com/office/drawing/2014/main" val="301811149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toggolino.superrtl - 2023-01-31 09:34:09</a:t>
                      </a:r>
                      <a:r>
                        <a:rPr kumimoji="0" lang="de-DE" sz="1000" b="0" i="0" u="none" strike="noStrike" kern="1200" cap="none" spc="0" normalizeH="0" baseline="0" noProof="0">
                          <a:ln>
                            <a:noFill/>
                          </a:ln>
                          <a:solidFill>
                            <a:srgbClr val="001D31"/>
                          </a:solidFill>
                          <a:effectLst/>
                          <a:uLnTx/>
                          <a:uFillTx/>
                          <a:latin typeface="Arial"/>
                          <a:ea typeface="+mn-ea"/>
                          <a:cs typeface="+mn-cs"/>
                        </a:rPr>
                        <a:t>
 Wir sind ganz verliebt in die kleinen Krümelmonster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https://quintly-image-storage.s3.amazonaws.com/8209c74d710e728bdebe56ec96ae04c3/5001e53e9856bc5f6293d7f80f75bef7.jpg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0.77 %</a:t>
                      </a:r>
                    </a:p>
                  </a:txBody>
                  <a:tcPr/>
                </a:tc>
                <a:extLst>
                  <a:ext uri="{0D108BD9-81ED-4DB2-BD59-A6C34878D82A}">
                    <a16:rowId xmlns:a16="http://schemas.microsoft.com/office/drawing/2014/main" val="1577652758"/>
                  </a:ext>
                </a:extLst>
              </a:tr>
            </a:tbl>
          </a:graphicData>
        </a:graphic>
      </p:graphicFrame>
      <p:sp>
        <p:nvSpPr>
          <p:cNvPr id="4" name="Title 3">
            <a:extLst>
              <a:ext uri="{FF2B5EF4-FFF2-40B4-BE49-F238E27FC236}">
                <a16:creationId xmlns:a16="http://schemas.microsoft.com/office/drawing/2014/main" id="{D088B1BF-31CD-4A2F-80D0-E0E8DAC9B72A}"/>
              </a:ext>
            </a:extLst>
          </p:cNvPr>
          <p:cNvSpPr>
            <a:spLocks noGrp="1"/>
          </p:cNvSpPr>
          <p:nvPr>
            <p:ph type="title"/>
          </p:nvPr>
        </p:nvSpPr>
        <p:spPr/>
        <p:txBody>
          <a:bodyPr/>
          <a:lstStyle/>
          <a:p>
            <a:r>
              <a:rPr lang="en-US"/>
              <a:t>Instagram Stories Table_SRTL | 4 profiles - 1 of 3</a:t>
            </a:r>
          </a:p>
        </p:txBody>
      </p:sp>
      <p:sp>
        <p:nvSpPr>
          <p:cNvPr id="5" name="Text Placeholder 4">
            <a:extLst>
              <a:ext uri="{FF2B5EF4-FFF2-40B4-BE49-F238E27FC236}">
                <a16:creationId xmlns:a16="http://schemas.microsoft.com/office/drawing/2014/main" id="{8744DCE9-BB25-4AB6-8473-68BC3566BC1C}"/>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518139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41F194-2F2A-48EB-9EE0-7B4EC7E2B1A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DB92930-0FD6-47E2-8E5A-F2BF5BBE32F1}"/>
              </a:ext>
            </a:extLst>
          </p:cNvPr>
          <p:cNvGraphicFramePr>
            <a:graphicFrameLocks noGrp="1"/>
          </p:cNvGraphicFramePr>
          <p:nvPr>
            <p:ph type="tbl" sz="quarter" idx="13"/>
            <p:extLst>
              <p:ext uri="{D42A27DB-BD31-4B8C-83A1-F6EECF244321}">
                <p14:modId xmlns:p14="http://schemas.microsoft.com/office/powerpoint/2010/main" val="40737628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86491652"/>
                    </a:ext>
                  </a:extLst>
                </a:gridCol>
                <a:gridCol w="1152143">
                  <a:extLst>
                    <a:ext uri="{9D8B030D-6E8A-4147-A177-3AD203B41FA5}">
                      <a16:colId xmlns:a16="http://schemas.microsoft.com/office/drawing/2014/main" val="4216065515"/>
                    </a:ext>
                  </a:extLst>
                </a:gridCol>
                <a:gridCol w="576072">
                  <a:extLst>
                    <a:ext uri="{9D8B030D-6E8A-4147-A177-3AD203B41FA5}">
                      <a16:colId xmlns:a16="http://schemas.microsoft.com/office/drawing/2014/main" val="4124372350"/>
                    </a:ext>
                  </a:extLst>
                </a:gridCol>
                <a:gridCol w="576072">
                  <a:extLst>
                    <a:ext uri="{9D8B030D-6E8A-4147-A177-3AD203B41FA5}">
                      <a16:colId xmlns:a16="http://schemas.microsoft.com/office/drawing/2014/main" val="2381218176"/>
                    </a:ext>
                  </a:extLst>
                </a:gridCol>
                <a:gridCol w="576072">
                  <a:extLst>
                    <a:ext uri="{9D8B030D-6E8A-4147-A177-3AD203B41FA5}">
                      <a16:colId xmlns:a16="http://schemas.microsoft.com/office/drawing/2014/main" val="3424274300"/>
                    </a:ext>
                  </a:extLst>
                </a:gridCol>
                <a:gridCol w="576072">
                  <a:extLst>
                    <a:ext uri="{9D8B030D-6E8A-4147-A177-3AD203B41FA5}">
                      <a16:colId xmlns:a16="http://schemas.microsoft.com/office/drawing/2014/main" val="2196240849"/>
                    </a:ext>
                  </a:extLst>
                </a:gridCol>
                <a:gridCol w="576072">
                  <a:extLst>
                    <a:ext uri="{9D8B030D-6E8A-4147-A177-3AD203B41FA5}">
                      <a16:colId xmlns:a16="http://schemas.microsoft.com/office/drawing/2014/main" val="1989099668"/>
                    </a:ext>
                  </a:extLst>
                </a:gridCol>
                <a:gridCol w="576072">
                  <a:extLst>
                    <a:ext uri="{9D8B030D-6E8A-4147-A177-3AD203B41FA5}">
                      <a16:colId xmlns:a16="http://schemas.microsoft.com/office/drawing/2014/main" val="3742226717"/>
                    </a:ext>
                  </a:extLst>
                </a:gridCol>
                <a:gridCol w="576072">
                  <a:extLst>
                    <a:ext uri="{9D8B030D-6E8A-4147-A177-3AD203B41FA5}">
                      <a16:colId xmlns:a16="http://schemas.microsoft.com/office/drawing/2014/main" val="1795055733"/>
                    </a:ext>
                  </a:extLst>
                </a:gridCol>
                <a:gridCol w="576072">
                  <a:extLst>
                    <a:ext uri="{9D8B030D-6E8A-4147-A177-3AD203B41FA5}">
                      <a16:colId xmlns:a16="http://schemas.microsoft.com/office/drawing/2014/main" val="3021763723"/>
                    </a:ext>
                  </a:extLst>
                </a:gridCol>
                <a:gridCol w="576072">
                  <a:extLst>
                    <a:ext uri="{9D8B030D-6E8A-4147-A177-3AD203B41FA5}">
                      <a16:colId xmlns:a16="http://schemas.microsoft.com/office/drawing/2014/main" val="73170866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Replies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Navigation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activity (Follows + Profile visits)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a:t>
                      </a:r>
                    </a:p>
                  </a:txBody>
                  <a:tcPr/>
                </a:tc>
                <a:extLst>
                  <a:ext uri="{0D108BD9-81ED-4DB2-BD59-A6C34878D82A}">
                    <a16:rowId xmlns:a16="http://schemas.microsoft.com/office/drawing/2014/main" val="186914126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Arial"/>
                          <a:ea typeface="+mn-ea"/>
                          <a:cs typeface="+mn-cs"/>
                        </a:rPr>
                        <a:t>toggolino.superrtl - 2023-01-24 15:37:40</a:t>
                      </a:r>
                      <a:r>
                        <a:rPr kumimoji="0" lang="pt-BR" sz="1000" b="0" i="0" u="none" strike="noStrike" kern="1200" cap="none" spc="0" normalizeH="0" baseline="0" noProof="0">
                          <a:ln>
                            <a:noFill/>
                          </a:ln>
                          <a:solidFill>
                            <a:srgbClr val="001D31"/>
                          </a:solidFill>
                          <a:effectLst/>
                          <a:uLnTx/>
                          <a:uFillTx/>
                          <a:latin typeface="Arial"/>
                          <a:ea typeface="+mn-ea"/>
                          <a:cs typeface="+mn-cs"/>
                        </a:rPr>
                        <a:t>
 n/a</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https://quintly-image-storage.s3.amazonaws.com/8209c74d710e728bdebe56ec96ae04c3/6a728f8ffaf0a0b5e6de0165d8e3fad1.jpg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0.86 %</a:t>
                      </a:r>
                    </a:p>
                  </a:txBody>
                  <a:tcPr/>
                </a:tc>
                <a:extLst>
                  <a:ext uri="{0D108BD9-81ED-4DB2-BD59-A6C34878D82A}">
                    <a16:rowId xmlns:a16="http://schemas.microsoft.com/office/drawing/2014/main" val="1704529635"/>
                  </a:ext>
                </a:extLst>
              </a:tr>
            </a:tbl>
          </a:graphicData>
        </a:graphic>
      </p:graphicFrame>
      <p:sp>
        <p:nvSpPr>
          <p:cNvPr id="4" name="Title 3">
            <a:extLst>
              <a:ext uri="{FF2B5EF4-FFF2-40B4-BE49-F238E27FC236}">
                <a16:creationId xmlns:a16="http://schemas.microsoft.com/office/drawing/2014/main" id="{8C9CA52A-EA18-4CCB-81B2-740607D509AB}"/>
              </a:ext>
            </a:extLst>
          </p:cNvPr>
          <p:cNvSpPr>
            <a:spLocks noGrp="1"/>
          </p:cNvSpPr>
          <p:nvPr>
            <p:ph type="title"/>
          </p:nvPr>
        </p:nvSpPr>
        <p:spPr/>
        <p:txBody>
          <a:bodyPr/>
          <a:lstStyle/>
          <a:p>
            <a:r>
              <a:rPr lang="en-US"/>
              <a:t>Instagram Stories Table_SRTL | 4 profiles - 2 of 3</a:t>
            </a:r>
          </a:p>
        </p:txBody>
      </p:sp>
      <p:sp>
        <p:nvSpPr>
          <p:cNvPr id="5" name="Text Placeholder 4">
            <a:extLst>
              <a:ext uri="{FF2B5EF4-FFF2-40B4-BE49-F238E27FC236}">
                <a16:creationId xmlns:a16="http://schemas.microsoft.com/office/drawing/2014/main" id="{269CF1AA-2CC7-4CBC-8B9C-EC1878F0B9EC}"/>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185211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81304A-F0F6-4E64-B807-E5FDF7B0FCC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46AB94A-F426-4AF0-AE9B-C7028B71BBF8}"/>
              </a:ext>
            </a:extLst>
          </p:cNvPr>
          <p:cNvGraphicFramePr>
            <a:graphicFrameLocks noGrp="1"/>
          </p:cNvGraphicFramePr>
          <p:nvPr>
            <p:ph type="tbl" sz="quarter" idx="13"/>
            <p:extLst>
              <p:ext uri="{D42A27DB-BD31-4B8C-83A1-F6EECF244321}">
                <p14:modId xmlns:p14="http://schemas.microsoft.com/office/powerpoint/2010/main" val="336443407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09324418"/>
                    </a:ext>
                  </a:extLst>
                </a:gridCol>
                <a:gridCol w="1152143">
                  <a:extLst>
                    <a:ext uri="{9D8B030D-6E8A-4147-A177-3AD203B41FA5}">
                      <a16:colId xmlns:a16="http://schemas.microsoft.com/office/drawing/2014/main" val="2359828932"/>
                    </a:ext>
                  </a:extLst>
                </a:gridCol>
                <a:gridCol w="576072">
                  <a:extLst>
                    <a:ext uri="{9D8B030D-6E8A-4147-A177-3AD203B41FA5}">
                      <a16:colId xmlns:a16="http://schemas.microsoft.com/office/drawing/2014/main" val="3945658420"/>
                    </a:ext>
                  </a:extLst>
                </a:gridCol>
                <a:gridCol w="576072">
                  <a:extLst>
                    <a:ext uri="{9D8B030D-6E8A-4147-A177-3AD203B41FA5}">
                      <a16:colId xmlns:a16="http://schemas.microsoft.com/office/drawing/2014/main" val="2739931164"/>
                    </a:ext>
                  </a:extLst>
                </a:gridCol>
                <a:gridCol w="576072">
                  <a:extLst>
                    <a:ext uri="{9D8B030D-6E8A-4147-A177-3AD203B41FA5}">
                      <a16:colId xmlns:a16="http://schemas.microsoft.com/office/drawing/2014/main" val="4110579074"/>
                    </a:ext>
                  </a:extLst>
                </a:gridCol>
                <a:gridCol w="576072">
                  <a:extLst>
                    <a:ext uri="{9D8B030D-6E8A-4147-A177-3AD203B41FA5}">
                      <a16:colId xmlns:a16="http://schemas.microsoft.com/office/drawing/2014/main" val="1487236518"/>
                    </a:ext>
                  </a:extLst>
                </a:gridCol>
                <a:gridCol w="576072">
                  <a:extLst>
                    <a:ext uri="{9D8B030D-6E8A-4147-A177-3AD203B41FA5}">
                      <a16:colId xmlns:a16="http://schemas.microsoft.com/office/drawing/2014/main" val="4132848169"/>
                    </a:ext>
                  </a:extLst>
                </a:gridCol>
                <a:gridCol w="576072">
                  <a:extLst>
                    <a:ext uri="{9D8B030D-6E8A-4147-A177-3AD203B41FA5}">
                      <a16:colId xmlns:a16="http://schemas.microsoft.com/office/drawing/2014/main" val="2358958130"/>
                    </a:ext>
                  </a:extLst>
                </a:gridCol>
                <a:gridCol w="576072">
                  <a:extLst>
                    <a:ext uri="{9D8B030D-6E8A-4147-A177-3AD203B41FA5}">
                      <a16:colId xmlns:a16="http://schemas.microsoft.com/office/drawing/2014/main" val="2255308144"/>
                    </a:ext>
                  </a:extLst>
                </a:gridCol>
                <a:gridCol w="576072">
                  <a:extLst>
                    <a:ext uri="{9D8B030D-6E8A-4147-A177-3AD203B41FA5}">
                      <a16:colId xmlns:a16="http://schemas.microsoft.com/office/drawing/2014/main" val="2116605316"/>
                    </a:ext>
                  </a:extLst>
                </a:gridCol>
                <a:gridCol w="576072">
                  <a:extLst>
                    <a:ext uri="{9D8B030D-6E8A-4147-A177-3AD203B41FA5}">
                      <a16:colId xmlns:a16="http://schemas.microsoft.com/office/drawing/2014/main" val="167866708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Replies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Navigation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activity (Follows + Profile visits)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a:t>
                      </a:r>
                    </a:p>
                  </a:txBody>
                  <a:tcPr/>
                </a:tc>
                <a:extLst>
                  <a:ext uri="{0D108BD9-81ED-4DB2-BD59-A6C34878D82A}">
                    <a16:rowId xmlns:a16="http://schemas.microsoft.com/office/drawing/2014/main" val="393566176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toggolino.superrtl - 2023-01-24 12:27:28</a:t>
                      </a:r>
                      <a:r>
                        <a:rPr kumimoji="0" lang="de-DE" sz="1000" b="0" i="0" u="none" strike="noStrike" kern="1200" cap="none" spc="0" normalizeH="0" baseline="0" noProof="0">
                          <a:ln>
                            <a:noFill/>
                          </a:ln>
                          <a:solidFill>
                            <a:srgbClr val="001D31"/>
                          </a:solidFill>
                          <a:effectLst/>
                          <a:uLnTx/>
                          <a:uFillTx/>
                          <a:latin typeface="Arial"/>
                          <a:ea typeface="+mn-ea"/>
                          <a:cs typeface="+mn-cs"/>
                        </a:rPr>
                        <a:t>
 Wie cool ist dieser Foodie Truck ?!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https://quintly-image-storage.s3.amazonaws.com/8209c74d710e728bdebe56ec96ae04c3/a6558b81fbb6ed5ea9db3f2577acbb51.jpg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0.79 %</a:t>
                      </a:r>
                    </a:p>
                  </a:txBody>
                  <a:tcPr/>
                </a:tc>
                <a:extLst>
                  <a:ext uri="{0D108BD9-81ED-4DB2-BD59-A6C34878D82A}">
                    <a16:rowId xmlns:a16="http://schemas.microsoft.com/office/drawing/2014/main" val="3070354644"/>
                  </a:ext>
                </a:extLst>
              </a:tr>
            </a:tbl>
          </a:graphicData>
        </a:graphic>
      </p:graphicFrame>
      <p:sp>
        <p:nvSpPr>
          <p:cNvPr id="4" name="Title 3">
            <a:extLst>
              <a:ext uri="{FF2B5EF4-FFF2-40B4-BE49-F238E27FC236}">
                <a16:creationId xmlns:a16="http://schemas.microsoft.com/office/drawing/2014/main" id="{E1923B29-BB82-4575-8B5B-2ED7AC054F68}"/>
              </a:ext>
            </a:extLst>
          </p:cNvPr>
          <p:cNvSpPr>
            <a:spLocks noGrp="1"/>
          </p:cNvSpPr>
          <p:nvPr>
            <p:ph type="title"/>
          </p:nvPr>
        </p:nvSpPr>
        <p:spPr/>
        <p:txBody>
          <a:bodyPr/>
          <a:lstStyle/>
          <a:p>
            <a:r>
              <a:rPr lang="en-US"/>
              <a:t>Instagram Stories Table_SRTL | 4 profiles - 3 of 3</a:t>
            </a:r>
          </a:p>
        </p:txBody>
      </p:sp>
      <p:sp>
        <p:nvSpPr>
          <p:cNvPr id="5" name="Text Placeholder 4">
            <a:extLst>
              <a:ext uri="{FF2B5EF4-FFF2-40B4-BE49-F238E27FC236}">
                <a16:creationId xmlns:a16="http://schemas.microsoft.com/office/drawing/2014/main" id="{C927FAD1-3964-4425-B29B-F6AFE1CF3806}"/>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526483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A054EB-7EF9-469A-863A-BF075102319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1F01AB3-4659-4BCC-9EB5-ACBA3EF5542D}"/>
              </a:ext>
            </a:extLst>
          </p:cNvPr>
          <p:cNvGraphicFramePr>
            <a:graphicFrameLocks noGrp="1"/>
          </p:cNvGraphicFramePr>
          <p:nvPr>
            <p:ph type="tbl" sz="quarter" idx="13"/>
            <p:extLst>
              <p:ext uri="{D42A27DB-BD31-4B8C-83A1-F6EECF244321}">
                <p14:modId xmlns:p14="http://schemas.microsoft.com/office/powerpoint/2010/main" val="37884658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720588"/>
                    </a:ext>
                  </a:extLst>
                </a:gridCol>
                <a:gridCol w="576072">
                  <a:extLst>
                    <a:ext uri="{9D8B030D-6E8A-4147-A177-3AD203B41FA5}">
                      <a16:colId xmlns:a16="http://schemas.microsoft.com/office/drawing/2014/main" val="4286359864"/>
                    </a:ext>
                  </a:extLst>
                </a:gridCol>
                <a:gridCol w="576072">
                  <a:extLst>
                    <a:ext uri="{9D8B030D-6E8A-4147-A177-3AD203B41FA5}">
                      <a16:colId xmlns:a16="http://schemas.microsoft.com/office/drawing/2014/main" val="67895393"/>
                    </a:ext>
                  </a:extLst>
                </a:gridCol>
                <a:gridCol w="576072">
                  <a:extLst>
                    <a:ext uri="{9D8B030D-6E8A-4147-A177-3AD203B41FA5}">
                      <a16:colId xmlns:a16="http://schemas.microsoft.com/office/drawing/2014/main" val="970666902"/>
                    </a:ext>
                  </a:extLst>
                </a:gridCol>
                <a:gridCol w="576072">
                  <a:extLst>
                    <a:ext uri="{9D8B030D-6E8A-4147-A177-3AD203B41FA5}">
                      <a16:colId xmlns:a16="http://schemas.microsoft.com/office/drawing/2014/main" val="2236201160"/>
                    </a:ext>
                  </a:extLst>
                </a:gridCol>
                <a:gridCol w="576072">
                  <a:extLst>
                    <a:ext uri="{9D8B030D-6E8A-4147-A177-3AD203B41FA5}">
                      <a16:colId xmlns:a16="http://schemas.microsoft.com/office/drawing/2014/main" val="3946074749"/>
                    </a:ext>
                  </a:extLst>
                </a:gridCol>
                <a:gridCol w="576072">
                  <a:extLst>
                    <a:ext uri="{9D8B030D-6E8A-4147-A177-3AD203B41FA5}">
                      <a16:colId xmlns:a16="http://schemas.microsoft.com/office/drawing/2014/main" val="1389860558"/>
                    </a:ext>
                  </a:extLst>
                </a:gridCol>
                <a:gridCol w="576072">
                  <a:extLst>
                    <a:ext uri="{9D8B030D-6E8A-4147-A177-3AD203B41FA5}">
                      <a16:colId xmlns:a16="http://schemas.microsoft.com/office/drawing/2014/main" val="4015186492"/>
                    </a:ext>
                  </a:extLst>
                </a:gridCol>
                <a:gridCol w="576072">
                  <a:extLst>
                    <a:ext uri="{9D8B030D-6E8A-4147-A177-3AD203B41FA5}">
                      <a16:colId xmlns:a16="http://schemas.microsoft.com/office/drawing/2014/main" val="3982341084"/>
                    </a:ext>
                  </a:extLst>
                </a:gridCol>
                <a:gridCol w="576072">
                  <a:extLst>
                    <a:ext uri="{9D8B030D-6E8A-4147-A177-3AD203B41FA5}">
                      <a16:colId xmlns:a16="http://schemas.microsoft.com/office/drawing/2014/main" val="49481192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clicks</a:t>
                      </a:r>
                    </a:p>
                  </a:txBody>
                  <a:tcPr/>
                </a:tc>
                <a:extLst>
                  <a:ext uri="{0D108BD9-81ED-4DB2-BD59-A6C34878D82A}">
                    <a16:rowId xmlns:a16="http://schemas.microsoft.com/office/drawing/2014/main" val="15807871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 - 2023-02-11 09:00:46</a:t>
                      </a:r>
                      <a:r>
                        <a:rPr kumimoji="0" lang="en-US" sz="1000" b="0" i="0" u="none" strike="noStrike" kern="1200" cap="none" spc="0" normalizeH="0" baseline="0" noProof="0">
                          <a:ln>
                            <a:noFill/>
                          </a:ln>
                          <a:solidFill>
                            <a:srgbClr val="001D31"/>
                          </a:solidFill>
                          <a:effectLst/>
                          <a:uLnTx/>
                          <a:uFillTx/>
                          <a:latin typeface="Arial"/>
                          <a:ea typeface="+mn-ea"/>
                          <a:cs typeface="+mn-cs"/>
                        </a:rPr>
                        <a:t>
 Vielleicht gibt's heut wieder Tiefkühlpizza 😂🍕 Richtig leckere Rezepte, Wissenswertes über Lebensmittel und Küchenchaos bekommt ihr und eure Kleinen bei "Krümelmonsters Foodie Truck mit Steffen Henssler" auf RTL + und Toggolino 📺 Alle Infos zur Show findet ihr hier: https://www.toggoeltern.de/kinderserien/kleinkinder/kruemelmonsters-foodie-truck-mit-steffen-henssler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1477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0.66 %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48</a:t>
                      </a:r>
                    </a:p>
                  </a:txBody>
                  <a:tcPr/>
                </a:tc>
                <a:extLst>
                  <a:ext uri="{0D108BD9-81ED-4DB2-BD59-A6C34878D82A}">
                    <a16:rowId xmlns:a16="http://schemas.microsoft.com/office/drawing/2014/main" val="2678127365"/>
                  </a:ext>
                </a:extLst>
              </a:tr>
            </a:tbl>
          </a:graphicData>
        </a:graphic>
      </p:graphicFrame>
      <p:sp>
        <p:nvSpPr>
          <p:cNvPr id="4" name="Title 3">
            <a:extLst>
              <a:ext uri="{FF2B5EF4-FFF2-40B4-BE49-F238E27FC236}">
                <a16:creationId xmlns:a16="http://schemas.microsoft.com/office/drawing/2014/main" id="{D674120D-C060-4BA8-BFBA-40EFA2CC00B4}"/>
              </a:ext>
            </a:extLst>
          </p:cNvPr>
          <p:cNvSpPr>
            <a:spLocks noGrp="1"/>
          </p:cNvSpPr>
          <p:nvPr>
            <p:ph type="title"/>
          </p:nvPr>
        </p:nvSpPr>
        <p:spPr/>
        <p:txBody>
          <a:bodyPr/>
          <a:lstStyle/>
          <a:p>
            <a:r>
              <a:rPr lang="en-US"/>
              <a:t>Facebook Original Own Posts Table_SRTL | 4 profiles - 1 of 5</a:t>
            </a:r>
          </a:p>
        </p:txBody>
      </p:sp>
      <p:sp>
        <p:nvSpPr>
          <p:cNvPr id="5" name="Text Placeholder 4">
            <a:extLst>
              <a:ext uri="{FF2B5EF4-FFF2-40B4-BE49-F238E27FC236}">
                <a16:creationId xmlns:a16="http://schemas.microsoft.com/office/drawing/2014/main" id="{CF948FF9-6CB5-4328-803B-7A49B6B829BE}"/>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06948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4B6AD8-6490-4029-9BBE-0286637DF6D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E46A41F-1A17-4373-A82F-FB7590186F87}"/>
              </a:ext>
            </a:extLst>
          </p:cNvPr>
          <p:cNvGraphicFramePr>
            <a:graphicFrameLocks noGrp="1"/>
          </p:cNvGraphicFramePr>
          <p:nvPr>
            <p:ph type="tbl" sz="quarter" idx="13"/>
            <p:extLst>
              <p:ext uri="{D42A27DB-BD31-4B8C-83A1-F6EECF244321}">
                <p14:modId xmlns:p14="http://schemas.microsoft.com/office/powerpoint/2010/main" val="414665497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4829192"/>
                    </a:ext>
                  </a:extLst>
                </a:gridCol>
                <a:gridCol w="576072">
                  <a:extLst>
                    <a:ext uri="{9D8B030D-6E8A-4147-A177-3AD203B41FA5}">
                      <a16:colId xmlns:a16="http://schemas.microsoft.com/office/drawing/2014/main" val="3792505264"/>
                    </a:ext>
                  </a:extLst>
                </a:gridCol>
                <a:gridCol w="576072">
                  <a:extLst>
                    <a:ext uri="{9D8B030D-6E8A-4147-A177-3AD203B41FA5}">
                      <a16:colId xmlns:a16="http://schemas.microsoft.com/office/drawing/2014/main" val="1579133262"/>
                    </a:ext>
                  </a:extLst>
                </a:gridCol>
                <a:gridCol w="576072">
                  <a:extLst>
                    <a:ext uri="{9D8B030D-6E8A-4147-A177-3AD203B41FA5}">
                      <a16:colId xmlns:a16="http://schemas.microsoft.com/office/drawing/2014/main" val="1198489269"/>
                    </a:ext>
                  </a:extLst>
                </a:gridCol>
                <a:gridCol w="576072">
                  <a:extLst>
                    <a:ext uri="{9D8B030D-6E8A-4147-A177-3AD203B41FA5}">
                      <a16:colId xmlns:a16="http://schemas.microsoft.com/office/drawing/2014/main" val="3869686553"/>
                    </a:ext>
                  </a:extLst>
                </a:gridCol>
                <a:gridCol w="576072">
                  <a:extLst>
                    <a:ext uri="{9D8B030D-6E8A-4147-A177-3AD203B41FA5}">
                      <a16:colId xmlns:a16="http://schemas.microsoft.com/office/drawing/2014/main" val="702563098"/>
                    </a:ext>
                  </a:extLst>
                </a:gridCol>
                <a:gridCol w="576072">
                  <a:extLst>
                    <a:ext uri="{9D8B030D-6E8A-4147-A177-3AD203B41FA5}">
                      <a16:colId xmlns:a16="http://schemas.microsoft.com/office/drawing/2014/main" val="3733254977"/>
                    </a:ext>
                  </a:extLst>
                </a:gridCol>
                <a:gridCol w="576072">
                  <a:extLst>
                    <a:ext uri="{9D8B030D-6E8A-4147-A177-3AD203B41FA5}">
                      <a16:colId xmlns:a16="http://schemas.microsoft.com/office/drawing/2014/main" val="3644665485"/>
                    </a:ext>
                  </a:extLst>
                </a:gridCol>
                <a:gridCol w="576072">
                  <a:extLst>
                    <a:ext uri="{9D8B030D-6E8A-4147-A177-3AD203B41FA5}">
                      <a16:colId xmlns:a16="http://schemas.microsoft.com/office/drawing/2014/main" val="2163652630"/>
                    </a:ext>
                  </a:extLst>
                </a:gridCol>
                <a:gridCol w="576072">
                  <a:extLst>
                    <a:ext uri="{9D8B030D-6E8A-4147-A177-3AD203B41FA5}">
                      <a16:colId xmlns:a16="http://schemas.microsoft.com/office/drawing/2014/main" val="88836862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clicks</a:t>
                      </a:r>
                    </a:p>
                  </a:txBody>
                  <a:tcPr/>
                </a:tc>
                <a:extLst>
                  <a:ext uri="{0D108BD9-81ED-4DB2-BD59-A6C34878D82A}">
                    <a16:rowId xmlns:a16="http://schemas.microsoft.com/office/drawing/2014/main" val="2373694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 - 2023-02-05 09:00:34</a:t>
                      </a:r>
                      <a:r>
                        <a:rPr kumimoji="0" lang="en-US" sz="1000" b="0" i="0" u="none" strike="noStrike" kern="1200" cap="none" spc="0" normalizeH="0" baseline="0" noProof="0">
                          <a:ln>
                            <a:noFill/>
                          </a:ln>
                          <a:solidFill>
                            <a:srgbClr val="001D31"/>
                          </a:solidFill>
                          <a:effectLst/>
                          <a:uLnTx/>
                          <a:uFillTx/>
                          <a:latin typeface="Arial"/>
                          <a:ea typeface="+mn-ea"/>
                          <a:cs typeface="+mn-cs"/>
                        </a:rPr>
                        <a:t>
 Da geht doch alles direkt viel schneller 😂 Mehr Küchenchaos und leckere Rezepte gibt's bei "Krümelmonsters Foodie Truck mit Steffen Henssler" auf RTL + oder bei Toggolino 📺 Alle Infos zur Show findet ihr hier: https://fcld.ly/weszc3y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1480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47</a:t>
                      </a:r>
                    </a:p>
                  </a:txBody>
                  <a:tcPr/>
                </a:tc>
                <a:extLst>
                  <a:ext uri="{0D108BD9-81ED-4DB2-BD59-A6C34878D82A}">
                    <a16:rowId xmlns:a16="http://schemas.microsoft.com/office/drawing/2014/main" val="3708735351"/>
                  </a:ext>
                </a:extLst>
              </a:tr>
            </a:tbl>
          </a:graphicData>
        </a:graphic>
      </p:graphicFrame>
      <p:sp>
        <p:nvSpPr>
          <p:cNvPr id="4" name="Title 3">
            <a:extLst>
              <a:ext uri="{FF2B5EF4-FFF2-40B4-BE49-F238E27FC236}">
                <a16:creationId xmlns:a16="http://schemas.microsoft.com/office/drawing/2014/main" id="{DCBBE9F5-C177-426A-89A3-0494FDDC51E7}"/>
              </a:ext>
            </a:extLst>
          </p:cNvPr>
          <p:cNvSpPr>
            <a:spLocks noGrp="1"/>
          </p:cNvSpPr>
          <p:nvPr>
            <p:ph type="title"/>
          </p:nvPr>
        </p:nvSpPr>
        <p:spPr/>
        <p:txBody>
          <a:bodyPr/>
          <a:lstStyle/>
          <a:p>
            <a:r>
              <a:rPr lang="en-US"/>
              <a:t>Facebook Original Own Posts Table_SRTL | 4 profiles - 2 of 5</a:t>
            </a:r>
          </a:p>
        </p:txBody>
      </p:sp>
      <p:sp>
        <p:nvSpPr>
          <p:cNvPr id="5" name="Text Placeholder 4">
            <a:extLst>
              <a:ext uri="{FF2B5EF4-FFF2-40B4-BE49-F238E27FC236}">
                <a16:creationId xmlns:a16="http://schemas.microsoft.com/office/drawing/2014/main" id="{9F5E8582-C04C-4280-AB54-7C0C27E9F417}"/>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679217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1101F4-4B15-4D05-B8C7-39BDBCA05FD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F71C05A-438F-46C2-BABC-2C07455AA53C}"/>
              </a:ext>
            </a:extLst>
          </p:cNvPr>
          <p:cNvGraphicFramePr>
            <a:graphicFrameLocks noGrp="1"/>
          </p:cNvGraphicFramePr>
          <p:nvPr>
            <p:ph type="tbl" sz="quarter" idx="13"/>
            <p:extLst>
              <p:ext uri="{D42A27DB-BD31-4B8C-83A1-F6EECF244321}">
                <p14:modId xmlns:p14="http://schemas.microsoft.com/office/powerpoint/2010/main" val="201805918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160053"/>
                    </a:ext>
                  </a:extLst>
                </a:gridCol>
                <a:gridCol w="576072">
                  <a:extLst>
                    <a:ext uri="{9D8B030D-6E8A-4147-A177-3AD203B41FA5}">
                      <a16:colId xmlns:a16="http://schemas.microsoft.com/office/drawing/2014/main" val="2609769515"/>
                    </a:ext>
                  </a:extLst>
                </a:gridCol>
                <a:gridCol w="576072">
                  <a:extLst>
                    <a:ext uri="{9D8B030D-6E8A-4147-A177-3AD203B41FA5}">
                      <a16:colId xmlns:a16="http://schemas.microsoft.com/office/drawing/2014/main" val="3912175620"/>
                    </a:ext>
                  </a:extLst>
                </a:gridCol>
                <a:gridCol w="576072">
                  <a:extLst>
                    <a:ext uri="{9D8B030D-6E8A-4147-A177-3AD203B41FA5}">
                      <a16:colId xmlns:a16="http://schemas.microsoft.com/office/drawing/2014/main" val="2441171801"/>
                    </a:ext>
                  </a:extLst>
                </a:gridCol>
                <a:gridCol w="576072">
                  <a:extLst>
                    <a:ext uri="{9D8B030D-6E8A-4147-A177-3AD203B41FA5}">
                      <a16:colId xmlns:a16="http://schemas.microsoft.com/office/drawing/2014/main" val="3417564718"/>
                    </a:ext>
                  </a:extLst>
                </a:gridCol>
                <a:gridCol w="576072">
                  <a:extLst>
                    <a:ext uri="{9D8B030D-6E8A-4147-A177-3AD203B41FA5}">
                      <a16:colId xmlns:a16="http://schemas.microsoft.com/office/drawing/2014/main" val="1478991962"/>
                    </a:ext>
                  </a:extLst>
                </a:gridCol>
                <a:gridCol w="576072">
                  <a:extLst>
                    <a:ext uri="{9D8B030D-6E8A-4147-A177-3AD203B41FA5}">
                      <a16:colId xmlns:a16="http://schemas.microsoft.com/office/drawing/2014/main" val="3693621642"/>
                    </a:ext>
                  </a:extLst>
                </a:gridCol>
                <a:gridCol w="576072">
                  <a:extLst>
                    <a:ext uri="{9D8B030D-6E8A-4147-A177-3AD203B41FA5}">
                      <a16:colId xmlns:a16="http://schemas.microsoft.com/office/drawing/2014/main" val="137784650"/>
                    </a:ext>
                  </a:extLst>
                </a:gridCol>
                <a:gridCol w="576072">
                  <a:extLst>
                    <a:ext uri="{9D8B030D-6E8A-4147-A177-3AD203B41FA5}">
                      <a16:colId xmlns:a16="http://schemas.microsoft.com/office/drawing/2014/main" val="3879308960"/>
                    </a:ext>
                  </a:extLst>
                </a:gridCol>
                <a:gridCol w="576072">
                  <a:extLst>
                    <a:ext uri="{9D8B030D-6E8A-4147-A177-3AD203B41FA5}">
                      <a16:colId xmlns:a16="http://schemas.microsoft.com/office/drawing/2014/main" val="421239979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clicks</a:t>
                      </a:r>
                    </a:p>
                  </a:txBody>
                  <a:tcPr/>
                </a:tc>
                <a:extLst>
                  <a:ext uri="{0D108BD9-81ED-4DB2-BD59-A6C34878D82A}">
                    <a16:rowId xmlns:a16="http://schemas.microsoft.com/office/drawing/2014/main" val="57137879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 - 2023-01-31 09:00:20</a:t>
                      </a:r>
                      <a:r>
                        <a:rPr kumimoji="0" lang="en-US" sz="1000" b="0" i="0" u="none" strike="noStrike" kern="1200" cap="none" spc="0" normalizeH="0" baseline="0" noProof="0">
                          <a:ln>
                            <a:noFill/>
                          </a:ln>
                          <a:solidFill>
                            <a:srgbClr val="001D31"/>
                          </a:solidFill>
                          <a:effectLst/>
                          <a:uLnTx/>
                          <a:uFillTx/>
                          <a:latin typeface="Arial"/>
                          <a:ea typeface="+mn-ea"/>
                          <a:cs typeface="+mn-cs"/>
                        </a:rPr>
                        <a:t>
 Was krümelt denn da? 👀 Diese süßen Krümelmonster-Cupcakes sind nicht nur super lecker, sondern auch ein echter Hingucker auf jedem Buffet! 💙🧁 Dieses und und viele weitere Rezepte bekommt ihr bei "Krümelmonsters Foodie Truck mit Steffen Henssler" auf RTL + 👨‍🍳📺 Ganz viele Infos rund um die Show bekommt ihr hier: https://fcld.ly/rioramn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Album</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6826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6684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0.72 %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175</a:t>
                      </a:r>
                    </a:p>
                  </a:txBody>
                  <a:tcPr/>
                </a:tc>
                <a:extLst>
                  <a:ext uri="{0D108BD9-81ED-4DB2-BD59-A6C34878D82A}">
                    <a16:rowId xmlns:a16="http://schemas.microsoft.com/office/drawing/2014/main" val="4154283244"/>
                  </a:ext>
                </a:extLst>
              </a:tr>
            </a:tbl>
          </a:graphicData>
        </a:graphic>
      </p:graphicFrame>
      <p:sp>
        <p:nvSpPr>
          <p:cNvPr id="4" name="Title 3">
            <a:extLst>
              <a:ext uri="{FF2B5EF4-FFF2-40B4-BE49-F238E27FC236}">
                <a16:creationId xmlns:a16="http://schemas.microsoft.com/office/drawing/2014/main" id="{82A1BA91-A921-48AE-95A7-B4E40EFE9763}"/>
              </a:ext>
            </a:extLst>
          </p:cNvPr>
          <p:cNvSpPr>
            <a:spLocks noGrp="1"/>
          </p:cNvSpPr>
          <p:nvPr>
            <p:ph type="title"/>
          </p:nvPr>
        </p:nvSpPr>
        <p:spPr/>
        <p:txBody>
          <a:bodyPr/>
          <a:lstStyle/>
          <a:p>
            <a:r>
              <a:rPr lang="en-US"/>
              <a:t>Facebook Original Own Posts Table_SRTL | 4 profiles - 3 of 5</a:t>
            </a:r>
          </a:p>
        </p:txBody>
      </p:sp>
      <p:sp>
        <p:nvSpPr>
          <p:cNvPr id="5" name="Text Placeholder 4">
            <a:extLst>
              <a:ext uri="{FF2B5EF4-FFF2-40B4-BE49-F238E27FC236}">
                <a16:creationId xmlns:a16="http://schemas.microsoft.com/office/drawing/2014/main" id="{8A98CDF5-8991-4273-A0FD-700C2C1CDA00}"/>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3506927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200E47-AB7A-4795-B52E-FEF132D7219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BCCC870-05DF-4B44-BA5E-A3165A382C7B}"/>
              </a:ext>
            </a:extLst>
          </p:cNvPr>
          <p:cNvGraphicFramePr>
            <a:graphicFrameLocks noGrp="1"/>
          </p:cNvGraphicFramePr>
          <p:nvPr>
            <p:ph type="tbl" sz="quarter" idx="13"/>
            <p:extLst>
              <p:ext uri="{D42A27DB-BD31-4B8C-83A1-F6EECF244321}">
                <p14:modId xmlns:p14="http://schemas.microsoft.com/office/powerpoint/2010/main" val="96082747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8130541"/>
                    </a:ext>
                  </a:extLst>
                </a:gridCol>
                <a:gridCol w="576072">
                  <a:extLst>
                    <a:ext uri="{9D8B030D-6E8A-4147-A177-3AD203B41FA5}">
                      <a16:colId xmlns:a16="http://schemas.microsoft.com/office/drawing/2014/main" val="1791167705"/>
                    </a:ext>
                  </a:extLst>
                </a:gridCol>
                <a:gridCol w="576072">
                  <a:extLst>
                    <a:ext uri="{9D8B030D-6E8A-4147-A177-3AD203B41FA5}">
                      <a16:colId xmlns:a16="http://schemas.microsoft.com/office/drawing/2014/main" val="2389275460"/>
                    </a:ext>
                  </a:extLst>
                </a:gridCol>
                <a:gridCol w="576072">
                  <a:extLst>
                    <a:ext uri="{9D8B030D-6E8A-4147-A177-3AD203B41FA5}">
                      <a16:colId xmlns:a16="http://schemas.microsoft.com/office/drawing/2014/main" val="3909178686"/>
                    </a:ext>
                  </a:extLst>
                </a:gridCol>
                <a:gridCol w="576072">
                  <a:extLst>
                    <a:ext uri="{9D8B030D-6E8A-4147-A177-3AD203B41FA5}">
                      <a16:colId xmlns:a16="http://schemas.microsoft.com/office/drawing/2014/main" val="677434764"/>
                    </a:ext>
                  </a:extLst>
                </a:gridCol>
                <a:gridCol w="576072">
                  <a:extLst>
                    <a:ext uri="{9D8B030D-6E8A-4147-A177-3AD203B41FA5}">
                      <a16:colId xmlns:a16="http://schemas.microsoft.com/office/drawing/2014/main" val="2916869120"/>
                    </a:ext>
                  </a:extLst>
                </a:gridCol>
                <a:gridCol w="576072">
                  <a:extLst>
                    <a:ext uri="{9D8B030D-6E8A-4147-A177-3AD203B41FA5}">
                      <a16:colId xmlns:a16="http://schemas.microsoft.com/office/drawing/2014/main" val="3871886565"/>
                    </a:ext>
                  </a:extLst>
                </a:gridCol>
                <a:gridCol w="576072">
                  <a:extLst>
                    <a:ext uri="{9D8B030D-6E8A-4147-A177-3AD203B41FA5}">
                      <a16:colId xmlns:a16="http://schemas.microsoft.com/office/drawing/2014/main" val="3742228336"/>
                    </a:ext>
                  </a:extLst>
                </a:gridCol>
                <a:gridCol w="576072">
                  <a:extLst>
                    <a:ext uri="{9D8B030D-6E8A-4147-A177-3AD203B41FA5}">
                      <a16:colId xmlns:a16="http://schemas.microsoft.com/office/drawing/2014/main" val="3316256991"/>
                    </a:ext>
                  </a:extLst>
                </a:gridCol>
                <a:gridCol w="576072">
                  <a:extLst>
                    <a:ext uri="{9D8B030D-6E8A-4147-A177-3AD203B41FA5}">
                      <a16:colId xmlns:a16="http://schemas.microsoft.com/office/drawing/2014/main" val="44130943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clicks</a:t>
                      </a:r>
                    </a:p>
                  </a:txBody>
                  <a:tcPr/>
                </a:tc>
                <a:extLst>
                  <a:ext uri="{0D108BD9-81ED-4DB2-BD59-A6C34878D82A}">
                    <a16:rowId xmlns:a16="http://schemas.microsoft.com/office/drawing/2014/main" val="16149966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 - 2023-01-27 09:00:21</a:t>
                      </a:r>
                      <a:r>
                        <a:rPr kumimoji="0" lang="en-US" sz="1000" b="0" i="0" u="none" strike="noStrike" kern="1200" cap="none" spc="0" normalizeH="0" baseline="0" noProof="0">
                          <a:ln>
                            <a:noFill/>
                          </a:ln>
                          <a:solidFill>
                            <a:srgbClr val="001D31"/>
                          </a:solidFill>
                          <a:effectLst/>
                          <a:uLnTx/>
                          <a:uFillTx/>
                          <a:latin typeface="Arial"/>
                          <a:ea typeface="+mn-ea"/>
                          <a:cs typeface="+mn-cs"/>
                        </a:rPr>
                        <a:t>
 Waffeln sind toll 🧇😍 Aber herzhafte pinke Waffeln sind einfach WOW 💗😯 Diese leckeren Pink-Power Waffeln und viele weitere Rezepte bekommt ihr bei "Krümelmonsters Foodie Truck mit Steffen Henssler" auf RTL + 👨‍🍳📺 Und alle Infos rund zur Show gibt's hier: https://fcld.ly/mhbx7ks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Album</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7212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6995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0.54 %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277</a:t>
                      </a:r>
                    </a:p>
                  </a:txBody>
                  <a:tcPr/>
                </a:tc>
                <a:extLst>
                  <a:ext uri="{0D108BD9-81ED-4DB2-BD59-A6C34878D82A}">
                    <a16:rowId xmlns:a16="http://schemas.microsoft.com/office/drawing/2014/main" val="131173376"/>
                  </a:ext>
                </a:extLst>
              </a:tr>
            </a:tbl>
          </a:graphicData>
        </a:graphic>
      </p:graphicFrame>
      <p:sp>
        <p:nvSpPr>
          <p:cNvPr id="4" name="Title 3">
            <a:extLst>
              <a:ext uri="{FF2B5EF4-FFF2-40B4-BE49-F238E27FC236}">
                <a16:creationId xmlns:a16="http://schemas.microsoft.com/office/drawing/2014/main" id="{F89C9C8E-8AB1-42EF-87BF-1F9ACBD57982}"/>
              </a:ext>
            </a:extLst>
          </p:cNvPr>
          <p:cNvSpPr>
            <a:spLocks noGrp="1"/>
          </p:cNvSpPr>
          <p:nvPr>
            <p:ph type="title"/>
          </p:nvPr>
        </p:nvSpPr>
        <p:spPr/>
        <p:txBody>
          <a:bodyPr/>
          <a:lstStyle/>
          <a:p>
            <a:r>
              <a:rPr lang="en-US"/>
              <a:t>Facebook Original Own Posts Table_SRTL | 4 profiles - 4 of 5</a:t>
            </a:r>
          </a:p>
        </p:txBody>
      </p:sp>
      <p:sp>
        <p:nvSpPr>
          <p:cNvPr id="5" name="Text Placeholder 4">
            <a:extLst>
              <a:ext uri="{FF2B5EF4-FFF2-40B4-BE49-F238E27FC236}">
                <a16:creationId xmlns:a16="http://schemas.microsoft.com/office/drawing/2014/main" id="{07ACBA27-D701-4652-8A81-74F61F7EE60E}"/>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4173704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866D2C-FCC4-4774-94AC-0EE304A810E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6947266-013D-48F9-894D-709A3D3231B0}"/>
              </a:ext>
            </a:extLst>
          </p:cNvPr>
          <p:cNvGraphicFramePr>
            <a:graphicFrameLocks noGrp="1"/>
          </p:cNvGraphicFramePr>
          <p:nvPr>
            <p:ph type="tbl" sz="quarter" idx="13"/>
            <p:extLst>
              <p:ext uri="{D42A27DB-BD31-4B8C-83A1-F6EECF244321}">
                <p14:modId xmlns:p14="http://schemas.microsoft.com/office/powerpoint/2010/main" val="63504350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8398457"/>
                    </a:ext>
                  </a:extLst>
                </a:gridCol>
                <a:gridCol w="576072">
                  <a:extLst>
                    <a:ext uri="{9D8B030D-6E8A-4147-A177-3AD203B41FA5}">
                      <a16:colId xmlns:a16="http://schemas.microsoft.com/office/drawing/2014/main" val="595071107"/>
                    </a:ext>
                  </a:extLst>
                </a:gridCol>
                <a:gridCol w="576072">
                  <a:extLst>
                    <a:ext uri="{9D8B030D-6E8A-4147-A177-3AD203B41FA5}">
                      <a16:colId xmlns:a16="http://schemas.microsoft.com/office/drawing/2014/main" val="3270559523"/>
                    </a:ext>
                  </a:extLst>
                </a:gridCol>
                <a:gridCol w="576072">
                  <a:extLst>
                    <a:ext uri="{9D8B030D-6E8A-4147-A177-3AD203B41FA5}">
                      <a16:colId xmlns:a16="http://schemas.microsoft.com/office/drawing/2014/main" val="1846551173"/>
                    </a:ext>
                  </a:extLst>
                </a:gridCol>
                <a:gridCol w="576072">
                  <a:extLst>
                    <a:ext uri="{9D8B030D-6E8A-4147-A177-3AD203B41FA5}">
                      <a16:colId xmlns:a16="http://schemas.microsoft.com/office/drawing/2014/main" val="1402944540"/>
                    </a:ext>
                  </a:extLst>
                </a:gridCol>
                <a:gridCol w="576072">
                  <a:extLst>
                    <a:ext uri="{9D8B030D-6E8A-4147-A177-3AD203B41FA5}">
                      <a16:colId xmlns:a16="http://schemas.microsoft.com/office/drawing/2014/main" val="35206116"/>
                    </a:ext>
                  </a:extLst>
                </a:gridCol>
                <a:gridCol w="576072">
                  <a:extLst>
                    <a:ext uri="{9D8B030D-6E8A-4147-A177-3AD203B41FA5}">
                      <a16:colId xmlns:a16="http://schemas.microsoft.com/office/drawing/2014/main" val="3180232677"/>
                    </a:ext>
                  </a:extLst>
                </a:gridCol>
                <a:gridCol w="576072">
                  <a:extLst>
                    <a:ext uri="{9D8B030D-6E8A-4147-A177-3AD203B41FA5}">
                      <a16:colId xmlns:a16="http://schemas.microsoft.com/office/drawing/2014/main" val="3054237881"/>
                    </a:ext>
                  </a:extLst>
                </a:gridCol>
                <a:gridCol w="576072">
                  <a:extLst>
                    <a:ext uri="{9D8B030D-6E8A-4147-A177-3AD203B41FA5}">
                      <a16:colId xmlns:a16="http://schemas.microsoft.com/office/drawing/2014/main" val="2180333771"/>
                    </a:ext>
                  </a:extLst>
                </a:gridCol>
                <a:gridCol w="576072">
                  <a:extLst>
                    <a:ext uri="{9D8B030D-6E8A-4147-A177-3AD203B41FA5}">
                      <a16:colId xmlns:a16="http://schemas.microsoft.com/office/drawing/2014/main" val="24675032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Total clicks</a:t>
                      </a:r>
                    </a:p>
                  </a:txBody>
                  <a:tcPr/>
                </a:tc>
                <a:extLst>
                  <a:ext uri="{0D108BD9-81ED-4DB2-BD59-A6C34878D82A}">
                    <a16:rowId xmlns:a16="http://schemas.microsoft.com/office/drawing/2014/main" val="291198971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Toggolino - 2023-01-24 15:30:06</a:t>
                      </a:r>
                      <a:r>
                        <a:rPr kumimoji="0" lang="en-US" sz="1000" b="0" i="0" u="none" strike="noStrike" kern="1200" cap="none" spc="0" normalizeH="0" baseline="0" noProof="0">
                          <a:ln>
                            <a:noFill/>
                          </a:ln>
                          <a:solidFill>
                            <a:srgbClr val="001D31"/>
                          </a:solidFill>
                          <a:effectLst/>
                          <a:uLnTx/>
                          <a:uFillTx/>
                          <a:latin typeface="Arial"/>
                          <a:ea typeface="+mn-ea"/>
                          <a:cs typeface="+mn-cs"/>
                        </a:rPr>
                        <a:t>
 Es gibt krümelige News bei RTL + 📺🥳 In der neuen Serie "Krümelmonsters Foodie Truck mit Steffen Henssler" kochen Steffen Henssler, das legendäre Krümelmonster und Koch Gonger zusammen super leckere Gerichte und lernen ganz viel über Lebensmittel. Schaut gemeinsam mit euren Kleinen rein und schwingt den Kochlöffel 💚👩‍🍳 Alle Infos zur Show gibt's hier: https://fcld.ly/vqngpx9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Photo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4660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4523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0.49 %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49</a:t>
                      </a:r>
                    </a:p>
                  </a:txBody>
                  <a:tcPr/>
                </a:tc>
                <a:extLst>
                  <a:ext uri="{0D108BD9-81ED-4DB2-BD59-A6C34878D82A}">
                    <a16:rowId xmlns:a16="http://schemas.microsoft.com/office/drawing/2014/main" val="2184801474"/>
                  </a:ext>
                </a:extLst>
              </a:tr>
            </a:tbl>
          </a:graphicData>
        </a:graphic>
      </p:graphicFrame>
      <p:sp>
        <p:nvSpPr>
          <p:cNvPr id="4" name="Title 3">
            <a:extLst>
              <a:ext uri="{FF2B5EF4-FFF2-40B4-BE49-F238E27FC236}">
                <a16:creationId xmlns:a16="http://schemas.microsoft.com/office/drawing/2014/main" id="{32CD805F-09CE-4BDC-8B93-A2E12A1708C3}"/>
              </a:ext>
            </a:extLst>
          </p:cNvPr>
          <p:cNvSpPr>
            <a:spLocks noGrp="1"/>
          </p:cNvSpPr>
          <p:nvPr>
            <p:ph type="title"/>
          </p:nvPr>
        </p:nvSpPr>
        <p:spPr/>
        <p:txBody>
          <a:bodyPr/>
          <a:lstStyle/>
          <a:p>
            <a:r>
              <a:rPr lang="en-US"/>
              <a:t>Facebook Original Own Posts Table_SRTL | 4 profiles - 5 of 5</a:t>
            </a:r>
          </a:p>
        </p:txBody>
      </p:sp>
      <p:sp>
        <p:nvSpPr>
          <p:cNvPr id="5" name="Text Placeholder 4">
            <a:extLst>
              <a:ext uri="{FF2B5EF4-FFF2-40B4-BE49-F238E27FC236}">
                <a16:creationId xmlns:a16="http://schemas.microsoft.com/office/drawing/2014/main" id="{EBD789BC-E753-4EF3-A782-F327EB916FD9}"/>
              </a:ext>
            </a:extLst>
          </p:cNvPr>
          <p:cNvSpPr>
            <a:spLocks noGrp="1"/>
          </p:cNvSpPr>
          <p:nvPr>
            <p:ph type="body" sz="quarter" idx="14"/>
          </p:nvPr>
        </p:nvSpPr>
        <p:spPr/>
        <p:txBody>
          <a:bodyPr/>
          <a:lstStyle/>
          <a:p>
            <a:r>
              <a:rPr lang="en-US"/>
              <a:t>24.01.2023 - 11.02.2023</a:t>
            </a:r>
          </a:p>
        </p:txBody>
      </p:sp>
    </p:spTree>
    <p:extLst>
      <p:ext uri="{BB962C8B-B14F-4D97-AF65-F5344CB8AC3E}">
        <p14:creationId xmlns:p14="http://schemas.microsoft.com/office/powerpoint/2010/main" val="7223182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20230512_140336</Template>
  <TotalTime>0</TotalTime>
  <Words>1632</Words>
  <Application>Microsoft Office PowerPoint</Application>
  <PresentationFormat>On-screen Show (16:9)</PresentationFormat>
  <Paragraphs>349</Paragraphs>
  <Slides>17</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1" baseType="lpstr">
      <vt:lpstr>Arial</vt:lpstr>
      <vt:lpstr>Wingdings</vt:lpstr>
      <vt:lpstr>Default</vt:lpstr>
      <vt:lpstr>think-cell Slide</vt:lpstr>
      <vt:lpstr>SUPER RTL Campaign Review Template</vt:lpstr>
      <vt:lpstr>Instagram Custon Table MinMaxAvg_SRTL | 4 profiles</vt:lpstr>
      <vt:lpstr>Facebook Custom Table MinMaxAvg_SRTL | 4 profiles</vt:lpstr>
      <vt:lpstr>Instagram Posts Table_SRTL | 4 profiles - 1 of 6</vt:lpstr>
      <vt:lpstr>Instagram Posts Table_SRTL | 4 profiles - 2 of 6</vt:lpstr>
      <vt:lpstr>Instagram Posts Table_SRTL | 4 profiles - 3 of 6</vt:lpstr>
      <vt:lpstr>Instagram Posts Table_SRTL | 4 profiles - 4 of 6</vt:lpstr>
      <vt:lpstr>Instagram Posts Table_SRTL | 4 profiles - 5 of 6</vt:lpstr>
      <vt:lpstr>Instagram Posts Table_SRTL | 4 profiles - 6 of 6</vt:lpstr>
      <vt:lpstr>Instagram Stories Table_SRTL | 4 profiles - 1 of 3</vt:lpstr>
      <vt:lpstr>Instagram Stories Table_SRTL | 4 profiles - 2 of 3</vt:lpstr>
      <vt:lpstr>Instagram Stories Table_SRTL | 4 profiles - 3 of 3</vt:lpstr>
      <vt:lpstr>Facebook Original Own Posts Table_SRTL | 4 profiles - 1 of 5</vt:lpstr>
      <vt:lpstr>Facebook Original Own Posts Table_SRTL | 4 profiles - 2 of 5</vt:lpstr>
      <vt:lpstr>Facebook Original Own Posts Table_SRTL | 4 profiles - 3 of 5</vt:lpstr>
      <vt:lpstr>Facebook Original Own Posts Table_SRTL | 4 profiles - 4 of 5</vt:lpstr>
      <vt:lpstr>Facebook Original Own Posts Table_SRTL | 4 profiles - 5 of 5</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 RTL Campaign Review Template</dc:title>
  <dc:subject>Ratio 16 to 9</dc:subject>
  <dc:creator>Frederik Born</dc:creator>
  <cp:keywords>Powerpoint Templates</cp:keywords>
  <dc:description>© Copyright
RTL interactive GmbH
Picassoplatz 1
D-50679 Köln
Germany</dc:description>
  <cp:lastModifiedBy>Frederik Born</cp:lastModifiedBy>
  <cp:revision>1</cp:revision>
  <cp:lastPrinted>2004-08-25T13:10:08Z</cp:lastPrinted>
  <dcterms:created xsi:type="dcterms:W3CDTF">2023-05-12T14:03:37Z</dcterms:created>
  <dcterms:modified xsi:type="dcterms:W3CDTF">2023-05-12T14:03:59Z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