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7"/>
  </p:notesMasterIdLst>
  <p:handoutMasterIdLst>
    <p:handoutMasterId r:id="rId68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</p:sldIdLst>
  <p:sldSz cx="9144000" cy="5143500" type="screen16x9"/>
  <p:notesSz cx="6797675" cy="9928225"/>
  <p:custDataLst>
    <p:tags r:id="rId6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12320</c:v>
                </c:pt>
                <c:pt idx="1">
                  <c:v>12319</c:v>
                </c:pt>
                <c:pt idx="2">
                  <c:v>12319</c:v>
                </c:pt>
                <c:pt idx="3">
                  <c:v>12326</c:v>
                </c:pt>
                <c:pt idx="4">
                  <c:v>12322</c:v>
                </c:pt>
                <c:pt idx="5">
                  <c:v>12320</c:v>
                </c:pt>
                <c:pt idx="6">
                  <c:v>12320</c:v>
                </c:pt>
                <c:pt idx="7">
                  <c:v>12317</c:v>
                </c:pt>
                <c:pt idx="8">
                  <c:v>12322</c:v>
                </c:pt>
                <c:pt idx="9">
                  <c:v>12314</c:v>
                </c:pt>
                <c:pt idx="10">
                  <c:v>12317</c:v>
                </c:pt>
                <c:pt idx="11">
                  <c:v>12313</c:v>
                </c:pt>
                <c:pt idx="12">
                  <c:v>12315</c:v>
                </c:pt>
                <c:pt idx="13">
                  <c:v>12312</c:v>
                </c:pt>
                <c:pt idx="14">
                  <c:v>12302</c:v>
                </c:pt>
                <c:pt idx="15">
                  <c:v>12300</c:v>
                </c:pt>
                <c:pt idx="16">
                  <c:v>12301</c:v>
                </c:pt>
                <c:pt idx="17">
                  <c:v>12308</c:v>
                </c:pt>
                <c:pt idx="18">
                  <c:v>12307</c:v>
                </c:pt>
                <c:pt idx="19">
                  <c:v>12303</c:v>
                </c:pt>
                <c:pt idx="20">
                  <c:v>12300</c:v>
                </c:pt>
                <c:pt idx="21">
                  <c:v>12303</c:v>
                </c:pt>
                <c:pt idx="22">
                  <c:v>12293</c:v>
                </c:pt>
                <c:pt idx="23">
                  <c:v>12298</c:v>
                </c:pt>
                <c:pt idx="24">
                  <c:v>12303</c:v>
                </c:pt>
                <c:pt idx="25">
                  <c:v>12305</c:v>
                </c:pt>
                <c:pt idx="26">
                  <c:v>12310</c:v>
                </c:pt>
                <c:pt idx="27">
                  <c:v>12309</c:v>
                </c:pt>
                <c:pt idx="28">
                  <c:v>12313</c:v>
                </c:pt>
                <c:pt idx="29">
                  <c:v>13448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40-4FBE-99F3-C34ABAB2D9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11240</c:v>
                </c:pt>
                <c:pt idx="1">
                  <c:v>11235</c:v>
                </c:pt>
                <c:pt idx="2">
                  <c:v>11231</c:v>
                </c:pt>
                <c:pt idx="3">
                  <c:v>11232</c:v>
                </c:pt>
                <c:pt idx="4">
                  <c:v>11233</c:v>
                </c:pt>
                <c:pt idx="5">
                  <c:v>11231</c:v>
                </c:pt>
                <c:pt idx="6">
                  <c:v>11230</c:v>
                </c:pt>
                <c:pt idx="7">
                  <c:v>11227</c:v>
                </c:pt>
                <c:pt idx="8">
                  <c:v>11226</c:v>
                </c:pt>
                <c:pt idx="9">
                  <c:v>11223</c:v>
                </c:pt>
                <c:pt idx="10">
                  <c:v>11224</c:v>
                </c:pt>
                <c:pt idx="11">
                  <c:v>11222</c:v>
                </c:pt>
                <c:pt idx="12">
                  <c:v>11223</c:v>
                </c:pt>
                <c:pt idx="13">
                  <c:v>11234</c:v>
                </c:pt>
                <c:pt idx="14">
                  <c:v>11247</c:v>
                </c:pt>
                <c:pt idx="15">
                  <c:v>11256</c:v>
                </c:pt>
                <c:pt idx="16">
                  <c:v>11273</c:v>
                </c:pt>
                <c:pt idx="17">
                  <c:v>11285</c:v>
                </c:pt>
                <c:pt idx="18">
                  <c:v>11289</c:v>
                </c:pt>
                <c:pt idx="19">
                  <c:v>11332</c:v>
                </c:pt>
                <c:pt idx="20">
                  <c:v>11401</c:v>
                </c:pt>
                <c:pt idx="21">
                  <c:v>11408</c:v>
                </c:pt>
                <c:pt idx="22">
                  <c:v>11420</c:v>
                </c:pt>
                <c:pt idx="23">
                  <c:v>11439</c:v>
                </c:pt>
                <c:pt idx="24">
                  <c:v>11443</c:v>
                </c:pt>
                <c:pt idx="25">
                  <c:v>11674</c:v>
                </c:pt>
                <c:pt idx="26">
                  <c:v>11841</c:v>
                </c:pt>
                <c:pt idx="27">
                  <c:v>12171</c:v>
                </c:pt>
                <c:pt idx="28">
                  <c:v>12341</c:v>
                </c:pt>
                <c:pt idx="29">
                  <c:v>12363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40-4FBE-99F3-C34ABAB2D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980216"/>
        <c:axId val="380977920"/>
      </c:lineChart>
      <c:catAx>
        <c:axId val="38098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77920"/>
        <c:crosses val="autoZero"/>
        <c:auto val="1"/>
        <c:lblAlgn val="ctr"/>
        <c:lblOffset val="100"/>
        <c:noMultiLvlLbl val="0"/>
      </c:catAx>
      <c:valAx>
        <c:axId val="38097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8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4.0600893219650797E-2</c:v>
                </c:pt>
                <c:pt idx="1">
                  <c:v>-8.1168831168831196E-3</c:v>
                </c:pt>
                <c:pt idx="2">
                  <c:v>0</c:v>
                </c:pt>
                <c:pt idx="3">
                  <c:v>5.68227940579593E-2</c:v>
                </c:pt>
                <c:pt idx="4">
                  <c:v>-3.2451728054518902E-2</c:v>
                </c:pt>
                <c:pt idx="5">
                  <c:v>-1.6231131309852299E-2</c:v>
                </c:pt>
                <c:pt idx="6">
                  <c:v>0</c:v>
                </c:pt>
                <c:pt idx="7">
                  <c:v>-2.43506493506494E-2</c:v>
                </c:pt>
                <c:pt idx="8">
                  <c:v>4.0594300560201302E-2</c:v>
                </c:pt>
                <c:pt idx="9">
                  <c:v>-6.4924525239409198E-2</c:v>
                </c:pt>
                <c:pt idx="10">
                  <c:v>2.4362514211466599E-2</c:v>
                </c:pt>
                <c:pt idx="11">
                  <c:v>-3.24754404481611E-2</c:v>
                </c:pt>
                <c:pt idx="12">
                  <c:v>1.6242995208316399E-2</c:v>
                </c:pt>
                <c:pt idx="13">
                  <c:v>-2.4360535931790502E-2</c:v>
                </c:pt>
                <c:pt idx="14">
                  <c:v>-8.1221572449642607E-2</c:v>
                </c:pt>
                <c:pt idx="15">
                  <c:v>-1.62575191025849E-2</c:v>
                </c:pt>
                <c:pt idx="16">
                  <c:v>8.1300813008130107E-3</c:v>
                </c:pt>
                <c:pt idx="17">
                  <c:v>5.6905942606292198E-2</c:v>
                </c:pt>
                <c:pt idx="18">
                  <c:v>-8.1247968800780002E-3</c:v>
                </c:pt>
                <c:pt idx="19">
                  <c:v>-3.2501828227837801E-2</c:v>
                </c:pt>
                <c:pt idx="20">
                  <c:v>-2.4384296513045599E-2</c:v>
                </c:pt>
                <c:pt idx="21">
                  <c:v>2.4390243902439001E-2</c:v>
                </c:pt>
                <c:pt idx="22">
                  <c:v>-8.12809883768187E-2</c:v>
                </c:pt>
                <c:pt idx="23">
                  <c:v>4.0673554055153299E-2</c:v>
                </c:pt>
                <c:pt idx="24">
                  <c:v>4.0657017401203401E-2</c:v>
                </c:pt>
                <c:pt idx="25">
                  <c:v>1.6256197675363699E-2</c:v>
                </c:pt>
                <c:pt idx="26">
                  <c:v>4.0633888663145101E-2</c:v>
                </c:pt>
                <c:pt idx="27">
                  <c:v>-8.1234768480909804E-3</c:v>
                </c:pt>
                <c:pt idx="28">
                  <c:v>3.2496547241855599E-2</c:v>
                </c:pt>
                <c:pt idx="29">
                  <c:v>9.2178997807195593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9-41C0-872A-66B5C9F727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-4.4483985765124599E-2</c:v>
                </c:pt>
                <c:pt idx="2">
                  <c:v>-3.5603026257231898E-2</c:v>
                </c:pt>
                <c:pt idx="3">
                  <c:v>8.9039266316445608E-3</c:v>
                </c:pt>
                <c:pt idx="4">
                  <c:v>8.9031339031338998E-3</c:v>
                </c:pt>
                <c:pt idx="5">
                  <c:v>-1.78046826315321E-2</c:v>
                </c:pt>
                <c:pt idx="6">
                  <c:v>-8.9039266316445608E-3</c:v>
                </c:pt>
                <c:pt idx="7">
                  <c:v>-2.6714158504007102E-2</c:v>
                </c:pt>
                <c:pt idx="8">
                  <c:v>-8.9070989578694196E-3</c:v>
                </c:pt>
                <c:pt idx="9">
                  <c:v>-2.6723677177979702E-2</c:v>
                </c:pt>
                <c:pt idx="10">
                  <c:v>8.9102735453978395E-3</c:v>
                </c:pt>
                <c:pt idx="11">
                  <c:v>-1.78189593727726E-2</c:v>
                </c:pt>
                <c:pt idx="12">
                  <c:v>8.911067545892E-3</c:v>
                </c:pt>
                <c:pt idx="13">
                  <c:v>9.8013008999376303E-2</c:v>
                </c:pt>
                <c:pt idx="14">
                  <c:v>0.115720135303543</c:v>
                </c:pt>
                <c:pt idx="15">
                  <c:v>8.0021339023739702E-2</c:v>
                </c:pt>
                <c:pt idx="16">
                  <c:v>0.151030561478323</c:v>
                </c:pt>
                <c:pt idx="17">
                  <c:v>0.10644903752328599</c:v>
                </c:pt>
                <c:pt idx="18">
                  <c:v>3.5445281346920703E-2</c:v>
                </c:pt>
                <c:pt idx="19">
                  <c:v>0.38090176277792498</c:v>
                </c:pt>
                <c:pt idx="20">
                  <c:v>0.60889516413695699</c:v>
                </c:pt>
                <c:pt idx="21">
                  <c:v>6.1398122971669203E-2</c:v>
                </c:pt>
                <c:pt idx="22">
                  <c:v>0.105189340813464</c:v>
                </c:pt>
                <c:pt idx="23">
                  <c:v>0.16637478108581399</c:v>
                </c:pt>
                <c:pt idx="24">
                  <c:v>3.49680916164E-2</c:v>
                </c:pt>
                <c:pt idx="25">
                  <c:v>2.0187013894957602</c:v>
                </c:pt>
                <c:pt idx="26">
                  <c:v>1.43052938153161</c:v>
                </c:pt>
                <c:pt idx="27">
                  <c:v>2.7869267798327799</c:v>
                </c:pt>
                <c:pt idx="28">
                  <c:v>1.3967627968120899</c:v>
                </c:pt>
                <c:pt idx="29">
                  <c:v>0.17826756340653099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F9-41C0-872A-66B5C9F72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981528"/>
        <c:axId val="379095728"/>
      </c:lineChart>
      <c:catAx>
        <c:axId val="38098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095728"/>
        <c:crosses val="autoZero"/>
        <c:auto val="1"/>
        <c:lblAlgn val="ctr"/>
        <c:lblOffset val="100"/>
        <c:noMultiLvlLbl val="0"/>
      </c:catAx>
      <c:valAx>
        <c:axId val="3790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8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Sheet1!$A$2:$A$70</c:f>
              <c:strCache>
                <c:ptCount val="69"/>
                <c:pt idx="0">
                  <c:v>02.03.2023</c:v>
                </c:pt>
                <c:pt idx="1">
                  <c:v>03.03.2023</c:v>
                </c:pt>
                <c:pt idx="2">
                  <c:v>05.03.2023</c:v>
                </c:pt>
                <c:pt idx="3">
                  <c:v>06.03.2023</c:v>
                </c:pt>
                <c:pt idx="4">
                  <c:v>08.03.2023</c:v>
                </c:pt>
                <c:pt idx="5">
                  <c:v>10.03.2023</c:v>
                </c:pt>
                <c:pt idx="6">
                  <c:v>12.03.2023</c:v>
                </c:pt>
                <c:pt idx="7">
                  <c:v>13.03.2023</c:v>
                </c:pt>
                <c:pt idx="8">
                  <c:v>15.03.2023</c:v>
                </c:pt>
                <c:pt idx="9">
                  <c:v>16.03.2023</c:v>
                </c:pt>
                <c:pt idx="10">
                  <c:v>18.03.2023</c:v>
                </c:pt>
                <c:pt idx="11">
                  <c:v>20.03.2023</c:v>
                </c:pt>
                <c:pt idx="12">
                  <c:v>21.03.2023</c:v>
                </c:pt>
                <c:pt idx="13">
                  <c:v>22.03.2023</c:v>
                </c:pt>
                <c:pt idx="14">
                  <c:v>23.03.2023</c:v>
                </c:pt>
                <c:pt idx="15">
                  <c:v>25.03.2023</c:v>
                </c:pt>
                <c:pt idx="16">
                  <c:v>26.03.2023</c:v>
                </c:pt>
                <c:pt idx="17">
                  <c:v>27.03.2023</c:v>
                </c:pt>
                <c:pt idx="18">
                  <c:v>28.03.2023</c:v>
                </c:pt>
                <c:pt idx="19">
                  <c:v>30.03.2023</c:v>
                </c:pt>
                <c:pt idx="20">
                  <c:v>01.03.2023</c:v>
                </c:pt>
                <c:pt idx="21">
                  <c:v>01.03.2023</c:v>
                </c:pt>
                <c:pt idx="22">
                  <c:v>02.03.2023</c:v>
                </c:pt>
                <c:pt idx="23">
                  <c:v>02.03.2023</c:v>
                </c:pt>
                <c:pt idx="24">
                  <c:v>03.03.2023</c:v>
                </c:pt>
                <c:pt idx="25">
                  <c:v>03.03.2023</c:v>
                </c:pt>
                <c:pt idx="26">
                  <c:v>04.03.2023</c:v>
                </c:pt>
                <c:pt idx="27">
                  <c:v>05.03.2023</c:v>
                </c:pt>
                <c:pt idx="28">
                  <c:v>06.03.2023</c:v>
                </c:pt>
                <c:pt idx="29">
                  <c:v>07.03.2023</c:v>
                </c:pt>
                <c:pt idx="30">
                  <c:v>08.03.2023</c:v>
                </c:pt>
                <c:pt idx="31">
                  <c:v>08.03.2023</c:v>
                </c:pt>
                <c:pt idx="32">
                  <c:v>09.03.2023</c:v>
                </c:pt>
                <c:pt idx="33">
                  <c:v>09.03.2023</c:v>
                </c:pt>
                <c:pt idx="34">
                  <c:v>10.03.2023</c:v>
                </c:pt>
                <c:pt idx="35">
                  <c:v>10.03.2023</c:v>
                </c:pt>
                <c:pt idx="36">
                  <c:v>11.03.2023</c:v>
                </c:pt>
                <c:pt idx="37">
                  <c:v>11.03.2023</c:v>
                </c:pt>
                <c:pt idx="38">
                  <c:v>12.03.2023</c:v>
                </c:pt>
                <c:pt idx="39">
                  <c:v>13.03.2023</c:v>
                </c:pt>
                <c:pt idx="40">
                  <c:v>13.03.2023</c:v>
                </c:pt>
                <c:pt idx="41">
                  <c:v>14.03.2023</c:v>
                </c:pt>
                <c:pt idx="42">
                  <c:v>14.03.2023</c:v>
                </c:pt>
                <c:pt idx="43">
                  <c:v>15.03.2023</c:v>
                </c:pt>
                <c:pt idx="44">
                  <c:v>15.03.2023</c:v>
                </c:pt>
                <c:pt idx="45">
                  <c:v>16.03.2023</c:v>
                </c:pt>
                <c:pt idx="46">
                  <c:v>17.03.2023</c:v>
                </c:pt>
                <c:pt idx="47">
                  <c:v>17.03.2023</c:v>
                </c:pt>
                <c:pt idx="48">
                  <c:v>18.03.2023</c:v>
                </c:pt>
                <c:pt idx="49">
                  <c:v>19.03.2023</c:v>
                </c:pt>
                <c:pt idx="50">
                  <c:v>20.03.2023</c:v>
                </c:pt>
                <c:pt idx="51">
                  <c:v>20.03.2023</c:v>
                </c:pt>
                <c:pt idx="52">
                  <c:v>21.03.2023</c:v>
                </c:pt>
                <c:pt idx="53">
                  <c:v>21.03.2023</c:v>
                </c:pt>
                <c:pt idx="54">
                  <c:v>22.03.2023</c:v>
                </c:pt>
                <c:pt idx="55">
                  <c:v>22.03.2023</c:v>
                </c:pt>
                <c:pt idx="56">
                  <c:v>23.03.2023</c:v>
                </c:pt>
                <c:pt idx="57">
                  <c:v>24.03.2023</c:v>
                </c:pt>
                <c:pt idx="58">
                  <c:v>24.03.2023</c:v>
                </c:pt>
                <c:pt idx="59">
                  <c:v>25.03.2023</c:v>
                </c:pt>
                <c:pt idx="60">
                  <c:v>27.03.2023</c:v>
                </c:pt>
                <c:pt idx="61">
                  <c:v>27.03.2023</c:v>
                </c:pt>
                <c:pt idx="62">
                  <c:v>28.03.2023</c:v>
                </c:pt>
                <c:pt idx="63">
                  <c:v>28.03.2023</c:v>
                </c:pt>
                <c:pt idx="64">
                  <c:v>28.03.2023</c:v>
                </c:pt>
                <c:pt idx="65">
                  <c:v>29.03.2023</c:v>
                </c:pt>
                <c:pt idx="66">
                  <c:v>29.03.2023</c:v>
                </c:pt>
                <c:pt idx="67">
                  <c:v>30.03.2023</c:v>
                </c:pt>
                <c:pt idx="68">
                  <c:v>30.03.2023</c:v>
                </c:pt>
              </c:strCache>
            </c:strRef>
          </c:cat>
          <c:val>
            <c:numRef>
              <c:f>Sheet1!$B$2:$B$70</c:f>
              <c:numCache>
                <c:formatCode>General</c:formatCode>
                <c:ptCount val="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1723</c:v>
                </c:pt>
                <c:pt idx="21">
                  <c:v>2310</c:v>
                </c:pt>
                <c:pt idx="22">
                  <c:v>800</c:v>
                </c:pt>
                <c:pt idx="23">
                  <c:v>1815</c:v>
                </c:pt>
                <c:pt idx="24">
                  <c:v>2147</c:v>
                </c:pt>
                <c:pt idx="25">
                  <c:v>1608</c:v>
                </c:pt>
                <c:pt idx="26">
                  <c:v>2347</c:v>
                </c:pt>
                <c:pt idx="27">
                  <c:v>2696</c:v>
                </c:pt>
                <c:pt idx="28">
                  <c:v>2634</c:v>
                </c:pt>
                <c:pt idx="29">
                  <c:v>3319</c:v>
                </c:pt>
                <c:pt idx="30">
                  <c:v>1850</c:v>
                </c:pt>
                <c:pt idx="31">
                  <c:v>921</c:v>
                </c:pt>
                <c:pt idx="32">
                  <c:v>5482</c:v>
                </c:pt>
                <c:pt idx="33">
                  <c:v>1337</c:v>
                </c:pt>
                <c:pt idx="34">
                  <c:v>6372</c:v>
                </c:pt>
                <c:pt idx="35">
                  <c:v>4551</c:v>
                </c:pt>
                <c:pt idx="36">
                  <c:v>3391</c:v>
                </c:pt>
                <c:pt idx="37">
                  <c:v>4142</c:v>
                </c:pt>
                <c:pt idx="38">
                  <c:v>2559</c:v>
                </c:pt>
                <c:pt idx="39">
                  <c:v>1275</c:v>
                </c:pt>
                <c:pt idx="40">
                  <c:v>3821</c:v>
                </c:pt>
                <c:pt idx="41">
                  <c:v>1588</c:v>
                </c:pt>
                <c:pt idx="42">
                  <c:v>1850</c:v>
                </c:pt>
                <c:pt idx="43">
                  <c:v>2152</c:v>
                </c:pt>
                <c:pt idx="44">
                  <c:v>1347</c:v>
                </c:pt>
                <c:pt idx="45">
                  <c:v>918</c:v>
                </c:pt>
                <c:pt idx="46">
                  <c:v>4010</c:v>
                </c:pt>
                <c:pt idx="47">
                  <c:v>1850</c:v>
                </c:pt>
                <c:pt idx="48">
                  <c:v>1830</c:v>
                </c:pt>
                <c:pt idx="49">
                  <c:v>1436</c:v>
                </c:pt>
                <c:pt idx="50">
                  <c:v>2531</c:v>
                </c:pt>
                <c:pt idx="51">
                  <c:v>1046</c:v>
                </c:pt>
                <c:pt idx="52">
                  <c:v>1588</c:v>
                </c:pt>
                <c:pt idx="53">
                  <c:v>1601</c:v>
                </c:pt>
                <c:pt idx="54">
                  <c:v>2670</c:v>
                </c:pt>
                <c:pt idx="55">
                  <c:v>2734</c:v>
                </c:pt>
                <c:pt idx="56">
                  <c:v>2181</c:v>
                </c:pt>
                <c:pt idx="57">
                  <c:v>1763</c:v>
                </c:pt>
                <c:pt idx="58">
                  <c:v>2181</c:v>
                </c:pt>
                <c:pt idx="59">
                  <c:v>2264</c:v>
                </c:pt>
                <c:pt idx="60">
                  <c:v>1925</c:v>
                </c:pt>
                <c:pt idx="61">
                  <c:v>1749</c:v>
                </c:pt>
                <c:pt idx="62">
                  <c:v>1316</c:v>
                </c:pt>
                <c:pt idx="63">
                  <c:v>1765</c:v>
                </c:pt>
                <c:pt idx="64">
                  <c:v>3834</c:v>
                </c:pt>
                <c:pt idx="65">
                  <c:v>2030</c:v>
                </c:pt>
                <c:pt idx="66">
                  <c:v>2464</c:v>
                </c:pt>
                <c:pt idx="67">
                  <c:v>1288</c:v>
                </c:pt>
                <c:pt idx="68">
                  <c:v>1953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88-42AA-ABB9-C51E071DE9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Sheet1!$A$2:$A$70</c:f>
              <c:strCache>
                <c:ptCount val="69"/>
                <c:pt idx="0">
                  <c:v>02.03.2023</c:v>
                </c:pt>
                <c:pt idx="1">
                  <c:v>03.03.2023</c:v>
                </c:pt>
                <c:pt idx="2">
                  <c:v>05.03.2023</c:v>
                </c:pt>
                <c:pt idx="3">
                  <c:v>06.03.2023</c:v>
                </c:pt>
                <c:pt idx="4">
                  <c:v>08.03.2023</c:v>
                </c:pt>
                <c:pt idx="5">
                  <c:v>10.03.2023</c:v>
                </c:pt>
                <c:pt idx="6">
                  <c:v>12.03.2023</c:v>
                </c:pt>
                <c:pt idx="7">
                  <c:v>13.03.2023</c:v>
                </c:pt>
                <c:pt idx="8">
                  <c:v>15.03.2023</c:v>
                </c:pt>
                <c:pt idx="9">
                  <c:v>16.03.2023</c:v>
                </c:pt>
                <c:pt idx="10">
                  <c:v>18.03.2023</c:v>
                </c:pt>
                <c:pt idx="11">
                  <c:v>20.03.2023</c:v>
                </c:pt>
                <c:pt idx="12">
                  <c:v>21.03.2023</c:v>
                </c:pt>
                <c:pt idx="13">
                  <c:v>22.03.2023</c:v>
                </c:pt>
                <c:pt idx="14">
                  <c:v>23.03.2023</c:v>
                </c:pt>
                <c:pt idx="15">
                  <c:v>25.03.2023</c:v>
                </c:pt>
                <c:pt idx="16">
                  <c:v>26.03.2023</c:v>
                </c:pt>
                <c:pt idx="17">
                  <c:v>27.03.2023</c:v>
                </c:pt>
                <c:pt idx="18">
                  <c:v>28.03.2023</c:v>
                </c:pt>
                <c:pt idx="19">
                  <c:v>30.03.2023</c:v>
                </c:pt>
                <c:pt idx="20">
                  <c:v>01.03.2023</c:v>
                </c:pt>
                <c:pt idx="21">
                  <c:v>01.03.2023</c:v>
                </c:pt>
                <c:pt idx="22">
                  <c:v>02.03.2023</c:v>
                </c:pt>
                <c:pt idx="23">
                  <c:v>02.03.2023</c:v>
                </c:pt>
                <c:pt idx="24">
                  <c:v>03.03.2023</c:v>
                </c:pt>
                <c:pt idx="25">
                  <c:v>03.03.2023</c:v>
                </c:pt>
                <c:pt idx="26">
                  <c:v>04.03.2023</c:v>
                </c:pt>
                <c:pt idx="27">
                  <c:v>05.03.2023</c:v>
                </c:pt>
                <c:pt idx="28">
                  <c:v>06.03.2023</c:v>
                </c:pt>
                <c:pt idx="29">
                  <c:v>07.03.2023</c:v>
                </c:pt>
                <c:pt idx="30">
                  <c:v>08.03.2023</c:v>
                </c:pt>
                <c:pt idx="31">
                  <c:v>08.03.2023</c:v>
                </c:pt>
                <c:pt idx="32">
                  <c:v>09.03.2023</c:v>
                </c:pt>
                <c:pt idx="33">
                  <c:v>09.03.2023</c:v>
                </c:pt>
                <c:pt idx="34">
                  <c:v>10.03.2023</c:v>
                </c:pt>
                <c:pt idx="35">
                  <c:v>10.03.2023</c:v>
                </c:pt>
                <c:pt idx="36">
                  <c:v>11.03.2023</c:v>
                </c:pt>
                <c:pt idx="37">
                  <c:v>11.03.2023</c:v>
                </c:pt>
                <c:pt idx="38">
                  <c:v>12.03.2023</c:v>
                </c:pt>
                <c:pt idx="39">
                  <c:v>13.03.2023</c:v>
                </c:pt>
                <c:pt idx="40">
                  <c:v>13.03.2023</c:v>
                </c:pt>
                <c:pt idx="41">
                  <c:v>14.03.2023</c:v>
                </c:pt>
                <c:pt idx="42">
                  <c:v>14.03.2023</c:v>
                </c:pt>
                <c:pt idx="43">
                  <c:v>15.03.2023</c:v>
                </c:pt>
                <c:pt idx="44">
                  <c:v>15.03.2023</c:v>
                </c:pt>
                <c:pt idx="45">
                  <c:v>16.03.2023</c:v>
                </c:pt>
                <c:pt idx="46">
                  <c:v>17.03.2023</c:v>
                </c:pt>
                <c:pt idx="47">
                  <c:v>17.03.2023</c:v>
                </c:pt>
                <c:pt idx="48">
                  <c:v>18.03.2023</c:v>
                </c:pt>
                <c:pt idx="49">
                  <c:v>19.03.2023</c:v>
                </c:pt>
                <c:pt idx="50">
                  <c:v>20.03.2023</c:v>
                </c:pt>
                <c:pt idx="51">
                  <c:v>20.03.2023</c:v>
                </c:pt>
                <c:pt idx="52">
                  <c:v>21.03.2023</c:v>
                </c:pt>
                <c:pt idx="53">
                  <c:v>21.03.2023</c:v>
                </c:pt>
                <c:pt idx="54">
                  <c:v>22.03.2023</c:v>
                </c:pt>
                <c:pt idx="55">
                  <c:v>22.03.2023</c:v>
                </c:pt>
                <c:pt idx="56">
                  <c:v>23.03.2023</c:v>
                </c:pt>
                <c:pt idx="57">
                  <c:v>24.03.2023</c:v>
                </c:pt>
                <c:pt idx="58">
                  <c:v>24.03.2023</c:v>
                </c:pt>
                <c:pt idx="59">
                  <c:v>25.03.2023</c:v>
                </c:pt>
                <c:pt idx="60">
                  <c:v>27.03.2023</c:v>
                </c:pt>
                <c:pt idx="61">
                  <c:v>27.03.2023</c:v>
                </c:pt>
                <c:pt idx="62">
                  <c:v>28.03.2023</c:v>
                </c:pt>
                <c:pt idx="63">
                  <c:v>28.03.2023</c:v>
                </c:pt>
                <c:pt idx="64">
                  <c:v>28.03.2023</c:v>
                </c:pt>
                <c:pt idx="65">
                  <c:v>29.03.2023</c:v>
                </c:pt>
                <c:pt idx="66">
                  <c:v>29.03.2023</c:v>
                </c:pt>
                <c:pt idx="67">
                  <c:v>30.03.2023</c:v>
                </c:pt>
                <c:pt idx="68">
                  <c:v>30.03.2023</c:v>
                </c:pt>
              </c:strCache>
            </c:strRef>
          </c:cat>
          <c:val>
            <c:numRef>
              <c:f>Sheet1!$C$2:$C$70</c:f>
              <c:numCache>
                <c:formatCode>General</c:formatCode>
                <c:ptCount val="69"/>
                <c:pt idx="0">
                  <c:v>2950</c:v>
                </c:pt>
                <c:pt idx="1">
                  <c:v>4837</c:v>
                </c:pt>
                <c:pt idx="2">
                  <c:v>3961</c:v>
                </c:pt>
                <c:pt idx="3">
                  <c:v>4188</c:v>
                </c:pt>
                <c:pt idx="4">
                  <c:v>2619</c:v>
                </c:pt>
                <c:pt idx="5">
                  <c:v>6555</c:v>
                </c:pt>
                <c:pt idx="6">
                  <c:v>3941</c:v>
                </c:pt>
                <c:pt idx="7">
                  <c:v>2521</c:v>
                </c:pt>
                <c:pt idx="8">
                  <c:v>8270</c:v>
                </c:pt>
                <c:pt idx="9">
                  <c:v>2921</c:v>
                </c:pt>
                <c:pt idx="10">
                  <c:v>5827</c:v>
                </c:pt>
                <c:pt idx="11">
                  <c:v>2719</c:v>
                </c:pt>
                <c:pt idx="12">
                  <c:v>3225</c:v>
                </c:pt>
                <c:pt idx="13">
                  <c:v>2831</c:v>
                </c:pt>
                <c:pt idx="14">
                  <c:v>4684</c:v>
                </c:pt>
                <c:pt idx="15">
                  <c:v>6340</c:v>
                </c:pt>
                <c:pt idx="16">
                  <c:v>3566</c:v>
                </c:pt>
                <c:pt idx="17">
                  <c:v>2521</c:v>
                </c:pt>
                <c:pt idx="18">
                  <c:v>6331</c:v>
                </c:pt>
                <c:pt idx="19">
                  <c:v>2090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88-42AA-ABB9-C51E071DE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51168"/>
        <c:axId val="240157400"/>
      </c:lineChart>
      <c:catAx>
        <c:axId val="24015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57400"/>
        <c:crosses val="autoZero"/>
        <c:auto val="1"/>
        <c:lblAlgn val="ctr"/>
        <c:lblOffset val="100"/>
        <c:noMultiLvlLbl val="0"/>
      </c:catAx>
      <c:valAx>
        <c:axId val="24015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2624.5384615384601</c:v>
                </c:pt>
                <c:pt idx="1">
                  <c:v>3135.7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2-442D-97CB-B7CD5D8029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1724.875</c:v>
                </c:pt>
                <c:pt idx="1">
                  <c:v>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32-442D-97CB-B7CD5D8029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32-442D-97CB-B7CD5D8029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2323.0714285714298</c:v>
                </c:pt>
                <c:pt idx="1">
                  <c:v>6360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32-442D-97CB-B7CD5D802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149856"/>
        <c:axId val="240152808"/>
      </c:barChart>
      <c:catAx>
        <c:axId val="24014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52808"/>
        <c:crosses val="autoZero"/>
        <c:auto val="1"/>
        <c:lblAlgn val="ctr"/>
        <c:lblOffset val="100"/>
        <c:noMultiLvlLbl val="0"/>
      </c:catAx>
      <c:valAx>
        <c:axId val="24015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2140.1428571428601</c:v>
                </c:pt>
                <c:pt idx="1">
                  <c:v>2107.625</c:v>
                </c:pt>
                <c:pt idx="2">
                  <c:v>2020.1</c:v>
                </c:pt>
                <c:pt idx="3">
                  <c:v>1971.75</c:v>
                </c:pt>
                <c:pt idx="4">
                  <c:v>3060.25</c:v>
                </c:pt>
                <c:pt idx="5">
                  <c:v>2794.8</c:v>
                </c:pt>
                <c:pt idx="6">
                  <c:v>2230.3333333333298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3-4BB5-B520-47482B8D8D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2987.25</c:v>
                </c:pt>
                <c:pt idx="1">
                  <c:v>4778</c:v>
                </c:pt>
                <c:pt idx="2">
                  <c:v>4573.3333333333303</c:v>
                </c:pt>
                <c:pt idx="3">
                  <c:v>3161.25</c:v>
                </c:pt>
                <c:pt idx="4">
                  <c:v>5696</c:v>
                </c:pt>
                <c:pt idx="5">
                  <c:v>6083.5</c:v>
                </c:pt>
                <c:pt idx="6">
                  <c:v>3822.6666666666702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3-4BB5-B520-47482B8D8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58056"/>
        <c:axId val="240159040"/>
      </c:barChart>
      <c:catAx>
        <c:axId val="24015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59040"/>
        <c:crosses val="autoZero"/>
        <c:auto val="1"/>
        <c:lblAlgn val="ctr"/>
        <c:lblOffset val="100"/>
        <c:noMultiLvlLbl val="0"/>
      </c:catAx>
      <c:valAx>
        <c:axId val="24015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5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2.8699259741316201</c:v>
                </c:pt>
                <c:pt idx="1">
                  <c:v>5.4927194338241296</c:v>
                </c:pt>
                <c:pt idx="2">
                  <c:v>7.49369559912145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3-43F2-BABD-5BF64BB54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0.96061308144715696</c:v>
                </c:pt>
                <c:pt idx="1">
                  <c:v>0.80556050614863695</c:v>
                </c:pt>
                <c:pt idx="2">
                  <c:v>2.48262341828551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23-43F2-BABD-5BF64BB54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65928"/>
        <c:axId val="240161008"/>
      </c:barChart>
      <c:catAx>
        <c:axId val="24016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1008"/>
        <c:crosses val="autoZero"/>
        <c:auto val="1"/>
        <c:lblAlgn val="ctr"/>
        <c:lblOffset val="100"/>
        <c:noMultiLvlLbl val="0"/>
      </c:catAx>
      <c:valAx>
        <c:axId val="24016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3.8983161148621202</c:v>
                </c:pt>
                <c:pt idx="11">
                  <c:v>2.0408362482713698</c:v>
                </c:pt>
                <c:pt idx="12">
                  <c:v>4.2052387537623002</c:v>
                </c:pt>
                <c:pt idx="13">
                  <c:v>0.22321646465468201</c:v>
                </c:pt>
                <c:pt idx="14">
                  <c:v>1.71398356788416</c:v>
                </c:pt>
                <c:pt idx="15">
                  <c:v>1.65419344342309</c:v>
                </c:pt>
                <c:pt idx="16">
                  <c:v>0.83706174245505605</c:v>
                </c:pt>
                <c:pt idx="17">
                  <c:v>0.64971935247701895</c:v>
                </c:pt>
                <c:pt idx="18">
                  <c:v>0.24314650614170699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80-471A-8DDC-6E06B1770E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0.58991267153805005</c:v>
                </c:pt>
                <c:pt idx="11">
                  <c:v>0.158617002316878</c:v>
                </c:pt>
                <c:pt idx="12">
                  <c:v>0.20495455355551601</c:v>
                </c:pt>
                <c:pt idx="13">
                  <c:v>0.142577080734272</c:v>
                </c:pt>
                <c:pt idx="14">
                  <c:v>0.81981821422206402</c:v>
                </c:pt>
                <c:pt idx="15">
                  <c:v>9.2675102477276797E-2</c:v>
                </c:pt>
                <c:pt idx="16">
                  <c:v>6.5941899839600804E-2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80-471A-8DDC-6E06B1770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60352"/>
        <c:axId val="240161336"/>
      </c:barChart>
      <c:catAx>
        <c:axId val="24016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1336"/>
        <c:crosses val="autoZero"/>
        <c:auto val="1"/>
        <c:lblAlgn val="ctr"/>
        <c:lblOffset val="100"/>
        <c:noMultiLvlLbl val="0"/>
      </c:catAx>
      <c:valAx>
        <c:axId val="24016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So</c:v>
                </c:pt>
                <c:pt idx="1">
                  <c:v>Mo</c:v>
                </c:pt>
                <c:pt idx="2">
                  <c:v>Di</c:v>
                </c:pt>
                <c:pt idx="3">
                  <c:v>Mi</c:v>
                </c:pt>
                <c:pt idx="4">
                  <c:v>Do</c:v>
                </c:pt>
                <c:pt idx="5">
                  <c:v>Fr</c:v>
                </c:pt>
                <c:pt idx="6">
                  <c:v>Sa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0.92076791670056102</c:v>
                </c:pt>
                <c:pt idx="1">
                  <c:v>2.0209062067843502</c:v>
                </c:pt>
                <c:pt idx="2">
                  <c:v>2.4753111526885201</c:v>
                </c:pt>
                <c:pt idx="3">
                  <c:v>2.8260798828601601</c:v>
                </c:pt>
                <c:pt idx="4">
                  <c:v>2.3078988041975101</c:v>
                </c:pt>
                <c:pt idx="5">
                  <c:v>3.03733832262263</c:v>
                </c:pt>
                <c:pt idx="6">
                  <c:v>2.2680387212234598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A-40E7-9CD0-5CF243A573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So</c:v>
                </c:pt>
                <c:pt idx="1">
                  <c:v>Mo</c:v>
                </c:pt>
                <c:pt idx="2">
                  <c:v>Di</c:v>
                </c:pt>
                <c:pt idx="3">
                  <c:v>Mi</c:v>
                </c:pt>
                <c:pt idx="4">
                  <c:v>Do</c:v>
                </c:pt>
                <c:pt idx="5">
                  <c:v>Fr</c:v>
                </c:pt>
                <c:pt idx="6">
                  <c:v>Sa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0.31010515059704202</c:v>
                </c:pt>
                <c:pt idx="1">
                  <c:v>0.37248262341828597</c:v>
                </c:pt>
                <c:pt idx="2">
                  <c:v>0.682587774015327</c:v>
                </c:pt>
                <c:pt idx="3">
                  <c:v>0.78239173052931699</c:v>
                </c:pt>
                <c:pt idx="4">
                  <c:v>0.682587774015327</c:v>
                </c:pt>
                <c:pt idx="5">
                  <c:v>0.703974336125468</c:v>
                </c:pt>
                <c:pt idx="6">
                  <c:v>0.71466761718053795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6A-40E7-9CD0-5CF243A57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66912"/>
        <c:axId val="240168880"/>
      </c:barChart>
      <c:catAx>
        <c:axId val="24016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8880"/>
        <c:crosses val="autoZero"/>
        <c:auto val="1"/>
        <c:lblAlgn val="ctr"/>
        <c:lblOffset val="100"/>
        <c:noMultiLvlLbl val="0"/>
      </c:catAx>
      <c:valAx>
        <c:axId val="24016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6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2363</c:v>
                </c:pt>
                <c:pt idx="1">
                  <c:v>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CB6-AEC5-3B6A4FF53A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5530</c:v>
                </c:pt>
                <c:pt idx="1">
                  <c:v>9124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E4-4CB6-AEC5-3B6A4FF53A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4220</c:v>
                </c:pt>
                <c:pt idx="1">
                  <c:v>2016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E4-4CB6-AEC5-3B6A4FF53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108200"/>
        <c:axId val="240116072"/>
      </c:barChart>
      <c:catAx>
        <c:axId val="24010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16072"/>
        <c:crosses val="autoZero"/>
        <c:auto val="1"/>
        <c:lblAlgn val="ctr"/>
        <c:lblOffset val="100"/>
        <c:noMultiLvlLbl val="0"/>
      </c:catAx>
      <c:valAx>
        <c:axId val="24011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0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1236</c:v>
                </c:pt>
                <c:pt idx="1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7-44F0-B1F4-09ACAD437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3015</c:v>
                </c:pt>
                <c:pt idx="1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67-44F0-B1F4-09ACAD4376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3562</c:v>
                </c:pt>
                <c:pt idx="1">
                  <c:v>5553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67-44F0-B1F4-09ACAD4376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3299</c:v>
                </c:pt>
                <c:pt idx="1">
                  <c:v>4962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67-44F0-B1F4-09ACAD4376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777</c:v>
                </c:pt>
                <c:pt idx="1">
                  <c:v>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67-44F0-B1F4-09ACAD4376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138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67-44F0-B1F4-09ACAD4376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toggo_superrtl</c:v>
                </c:pt>
                <c:pt idx="1">
                  <c:v>toggolino.superrtl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86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67-44F0-B1F4-09ACAD437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723624"/>
        <c:axId val="449717392"/>
      </c:barChart>
      <c:catAx>
        <c:axId val="44972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17392"/>
        <c:crosses val="autoZero"/>
        <c:auto val="1"/>
        <c:lblAlgn val="ctr"/>
        <c:lblOffset val="100"/>
        <c:noMultiLvlLbl val="0"/>
      </c:catAx>
      <c:valAx>
        <c:axId val="44971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2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1276</c:v>
                </c:pt>
                <c:pt idx="1">
                  <c:v>725.107142857143</c:v>
                </c:pt>
                <c:pt idx="2">
                  <c:v>471.777777777778</c:v>
                </c:pt>
                <c:pt idx="3">
                  <c:v>394.53571428571399</c:v>
                </c:pt>
                <c:pt idx="4">
                  <c:v>448.42857142857099</c:v>
                </c:pt>
                <c:pt idx="5">
                  <c:v>919.21428571428601</c:v>
                </c:pt>
                <c:pt idx="6">
                  <c:v>2214.75</c:v>
                </c:pt>
                <c:pt idx="7">
                  <c:v>2818.6428571428601</c:v>
                </c:pt>
                <c:pt idx="8">
                  <c:v>2932.2857142857101</c:v>
                </c:pt>
                <c:pt idx="9">
                  <c:v>3141.25</c:v>
                </c:pt>
                <c:pt idx="10">
                  <c:v>3125.8214285714298</c:v>
                </c:pt>
                <c:pt idx="11">
                  <c:v>3283.4642857142899</c:v>
                </c:pt>
                <c:pt idx="12">
                  <c:v>3594.6785714285702</c:v>
                </c:pt>
                <c:pt idx="13">
                  <c:v>3825.1071428571399</c:v>
                </c:pt>
                <c:pt idx="14">
                  <c:v>3819</c:v>
                </c:pt>
                <c:pt idx="15">
                  <c:v>3805.25</c:v>
                </c:pt>
                <c:pt idx="16">
                  <c:v>3878.3928571428601</c:v>
                </c:pt>
                <c:pt idx="17">
                  <c:v>3929.3928571428601</c:v>
                </c:pt>
                <c:pt idx="18">
                  <c:v>4068.5357142857101</c:v>
                </c:pt>
                <c:pt idx="19">
                  <c:v>4437.5714285714303</c:v>
                </c:pt>
                <c:pt idx="20">
                  <c:v>4711.2142857142899</c:v>
                </c:pt>
                <c:pt idx="21">
                  <c:v>4471.5357142857101</c:v>
                </c:pt>
                <c:pt idx="22">
                  <c:v>3586.4285714285702</c:v>
                </c:pt>
                <c:pt idx="23">
                  <c:v>2260.6071428571399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6A-484F-A24B-11385B4FB9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1142</c:v>
                </c:pt>
                <c:pt idx="1">
                  <c:v>630.607142857143</c:v>
                </c:pt>
                <c:pt idx="2">
                  <c:v>432.37037037036998</c:v>
                </c:pt>
                <c:pt idx="3">
                  <c:v>390.21428571428601</c:v>
                </c:pt>
                <c:pt idx="4">
                  <c:v>504.42857142857099</c:v>
                </c:pt>
                <c:pt idx="5">
                  <c:v>1153.6428571428601</c:v>
                </c:pt>
                <c:pt idx="6">
                  <c:v>2809.8571428571399</c:v>
                </c:pt>
                <c:pt idx="7">
                  <c:v>3636.8214285714298</c:v>
                </c:pt>
                <c:pt idx="8">
                  <c:v>3957.0357142857101</c:v>
                </c:pt>
                <c:pt idx="9">
                  <c:v>4035.9285714285702</c:v>
                </c:pt>
                <c:pt idx="10">
                  <c:v>3937.8928571428601</c:v>
                </c:pt>
                <c:pt idx="11">
                  <c:v>4044.2857142857101</c:v>
                </c:pt>
                <c:pt idx="12">
                  <c:v>4381.8571428571404</c:v>
                </c:pt>
                <c:pt idx="13">
                  <c:v>4588.0357142857101</c:v>
                </c:pt>
                <c:pt idx="14">
                  <c:v>4460.6428571428596</c:v>
                </c:pt>
                <c:pt idx="15">
                  <c:v>4277.9285714285697</c:v>
                </c:pt>
                <c:pt idx="16">
                  <c:v>4294.7857142857101</c:v>
                </c:pt>
                <c:pt idx="17">
                  <c:v>4406.3214285714303</c:v>
                </c:pt>
                <c:pt idx="18">
                  <c:v>4683.4642857142899</c:v>
                </c:pt>
                <c:pt idx="19">
                  <c:v>5348.4285714285697</c:v>
                </c:pt>
                <c:pt idx="20">
                  <c:v>5756.8214285714303</c:v>
                </c:pt>
                <c:pt idx="21">
                  <c:v>5345.0357142857101</c:v>
                </c:pt>
                <c:pt idx="22">
                  <c:v>4070.6785714285702</c:v>
                </c:pt>
                <c:pt idx="23">
                  <c:v>2264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6A-484F-A24B-11385B4FB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723952"/>
        <c:axId val="449715096"/>
      </c:lineChart>
      <c:catAx>
        <c:axId val="44972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15096"/>
        <c:crosses val="autoZero"/>
        <c:auto val="1"/>
        <c:lblAlgn val="ctr"/>
        <c:lblOffset val="100"/>
        <c:noMultiLvlLbl val="0"/>
      </c:catAx>
      <c:valAx>
        <c:axId val="44971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2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39643</c:v>
                </c:pt>
                <c:pt idx="1">
                  <c:v>36890</c:v>
                </c:pt>
                <c:pt idx="2">
                  <c:v>14097</c:v>
                </c:pt>
                <c:pt idx="3">
                  <c:v>3442</c:v>
                </c:pt>
                <c:pt idx="4">
                  <c:v>3746</c:v>
                </c:pt>
                <c:pt idx="5">
                  <c:v>6693</c:v>
                </c:pt>
                <c:pt idx="6">
                  <c:v>6224</c:v>
                </c:pt>
                <c:pt idx="7">
                  <c:v>5813</c:v>
                </c:pt>
                <c:pt idx="8">
                  <c:v>10192</c:v>
                </c:pt>
                <c:pt idx="9">
                  <c:v>12519</c:v>
                </c:pt>
                <c:pt idx="10">
                  <c:v>9816</c:v>
                </c:pt>
                <c:pt idx="11">
                  <c:v>5549</c:v>
                </c:pt>
                <c:pt idx="12">
                  <c:v>42368</c:v>
                </c:pt>
                <c:pt idx="13">
                  <c:v>37789</c:v>
                </c:pt>
                <c:pt idx="14">
                  <c:v>31420</c:v>
                </c:pt>
                <c:pt idx="15">
                  <c:v>30529</c:v>
                </c:pt>
                <c:pt idx="16">
                  <c:v>24679</c:v>
                </c:pt>
                <c:pt idx="17">
                  <c:v>28960</c:v>
                </c:pt>
                <c:pt idx="18">
                  <c:v>47252</c:v>
                </c:pt>
                <c:pt idx="19">
                  <c:v>46914</c:v>
                </c:pt>
                <c:pt idx="20">
                  <c:v>39384</c:v>
                </c:pt>
                <c:pt idx="21">
                  <c:v>45373</c:v>
                </c:pt>
                <c:pt idx="22">
                  <c:v>55988</c:v>
                </c:pt>
                <c:pt idx="23">
                  <c:v>53217</c:v>
                </c:pt>
                <c:pt idx="24">
                  <c:v>57741</c:v>
                </c:pt>
                <c:pt idx="25">
                  <c:v>79073</c:v>
                </c:pt>
                <c:pt idx="26">
                  <c:v>63883</c:v>
                </c:pt>
                <c:pt idx="27">
                  <c:v>41516</c:v>
                </c:pt>
                <c:pt idx="28">
                  <c:v>32937</c:v>
                </c:pt>
                <c:pt idx="29">
                  <c:v>54472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BD-4D72-A842-DE70A36BEB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3458</c:v>
                </c:pt>
                <c:pt idx="1">
                  <c:v>2584</c:v>
                </c:pt>
                <c:pt idx="2">
                  <c:v>4623</c:v>
                </c:pt>
                <c:pt idx="3">
                  <c:v>1381</c:v>
                </c:pt>
                <c:pt idx="4">
                  <c:v>3772</c:v>
                </c:pt>
                <c:pt idx="5">
                  <c:v>5027</c:v>
                </c:pt>
                <c:pt idx="6">
                  <c:v>1773</c:v>
                </c:pt>
                <c:pt idx="7">
                  <c:v>2513</c:v>
                </c:pt>
                <c:pt idx="8">
                  <c:v>1363</c:v>
                </c:pt>
                <c:pt idx="9">
                  <c:v>5419</c:v>
                </c:pt>
                <c:pt idx="10">
                  <c:v>1306</c:v>
                </c:pt>
                <c:pt idx="11">
                  <c:v>3466</c:v>
                </c:pt>
                <c:pt idx="12">
                  <c:v>54677</c:v>
                </c:pt>
                <c:pt idx="13">
                  <c:v>61421</c:v>
                </c:pt>
                <c:pt idx="14">
                  <c:v>82261</c:v>
                </c:pt>
                <c:pt idx="15">
                  <c:v>85970</c:v>
                </c:pt>
                <c:pt idx="16">
                  <c:v>98732</c:v>
                </c:pt>
                <c:pt idx="17">
                  <c:v>104532</c:v>
                </c:pt>
                <c:pt idx="18">
                  <c:v>78109</c:v>
                </c:pt>
                <c:pt idx="19">
                  <c:v>103738</c:v>
                </c:pt>
                <c:pt idx="20">
                  <c:v>107161</c:v>
                </c:pt>
                <c:pt idx="21">
                  <c:v>112574</c:v>
                </c:pt>
                <c:pt idx="22">
                  <c:v>137232</c:v>
                </c:pt>
                <c:pt idx="23">
                  <c:v>127345</c:v>
                </c:pt>
                <c:pt idx="24">
                  <c:v>92561</c:v>
                </c:pt>
                <c:pt idx="25">
                  <c:v>83939</c:v>
                </c:pt>
                <c:pt idx="26">
                  <c:v>71311</c:v>
                </c:pt>
                <c:pt idx="27">
                  <c:v>102384</c:v>
                </c:pt>
                <c:pt idx="28">
                  <c:v>69587</c:v>
                </c:pt>
                <c:pt idx="29">
                  <c:v>80490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BD-4D72-A842-DE70A36BE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716080"/>
        <c:axId val="449714112"/>
      </c:lineChart>
      <c:catAx>
        <c:axId val="4497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14112"/>
        <c:crosses val="autoZero"/>
        <c:auto val="1"/>
        <c:lblAlgn val="ctr"/>
        <c:lblOffset val="100"/>
        <c:noMultiLvlLbl val="0"/>
      </c:catAx>
      <c:valAx>
        <c:axId val="44971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1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toggo_superrtl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137</c:v>
                </c:pt>
                <c:pt idx="1">
                  <c:v>154</c:v>
                </c:pt>
                <c:pt idx="2">
                  <c:v>130</c:v>
                </c:pt>
                <c:pt idx="3">
                  <c:v>119</c:v>
                </c:pt>
                <c:pt idx="4">
                  <c:v>106</c:v>
                </c:pt>
                <c:pt idx="5">
                  <c:v>138</c:v>
                </c:pt>
                <c:pt idx="6">
                  <c:v>125</c:v>
                </c:pt>
                <c:pt idx="7">
                  <c:v>134</c:v>
                </c:pt>
                <c:pt idx="8">
                  <c:v>191</c:v>
                </c:pt>
                <c:pt idx="9">
                  <c:v>201</c:v>
                </c:pt>
                <c:pt idx="10">
                  <c:v>207</c:v>
                </c:pt>
                <c:pt idx="11">
                  <c:v>151</c:v>
                </c:pt>
                <c:pt idx="12">
                  <c:v>171</c:v>
                </c:pt>
                <c:pt idx="13">
                  <c:v>223</c:v>
                </c:pt>
                <c:pt idx="14">
                  <c:v>127</c:v>
                </c:pt>
                <c:pt idx="15">
                  <c:v>143</c:v>
                </c:pt>
                <c:pt idx="16">
                  <c:v>138</c:v>
                </c:pt>
                <c:pt idx="17">
                  <c:v>123</c:v>
                </c:pt>
                <c:pt idx="18">
                  <c:v>130</c:v>
                </c:pt>
                <c:pt idx="19">
                  <c:v>143</c:v>
                </c:pt>
                <c:pt idx="20">
                  <c:v>110</c:v>
                </c:pt>
                <c:pt idx="21">
                  <c:v>127</c:v>
                </c:pt>
                <c:pt idx="22">
                  <c:v>140</c:v>
                </c:pt>
                <c:pt idx="23">
                  <c:v>147</c:v>
                </c:pt>
                <c:pt idx="24">
                  <c:v>143</c:v>
                </c:pt>
                <c:pt idx="25">
                  <c:v>159</c:v>
                </c:pt>
                <c:pt idx="26">
                  <c:v>110</c:v>
                </c:pt>
                <c:pt idx="27">
                  <c:v>166</c:v>
                </c:pt>
                <c:pt idx="28">
                  <c:v>136</c:v>
                </c:pt>
                <c:pt idx="29">
                  <c:v>2544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16-40D9-982A-381C5E15E2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toggolino.superrtl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01.03.2023</c:v>
                </c:pt>
                <c:pt idx="1">
                  <c:v>02.03.2023</c:v>
                </c:pt>
                <c:pt idx="2">
                  <c:v>03.03.2023</c:v>
                </c:pt>
                <c:pt idx="3">
                  <c:v>04.03.2023</c:v>
                </c:pt>
                <c:pt idx="4">
                  <c:v>05.03.2023</c:v>
                </c:pt>
                <c:pt idx="5">
                  <c:v>06.03.2023</c:v>
                </c:pt>
                <c:pt idx="6">
                  <c:v>07.03.2023</c:v>
                </c:pt>
                <c:pt idx="7">
                  <c:v>08.03.2023</c:v>
                </c:pt>
                <c:pt idx="8">
                  <c:v>09.03.2023</c:v>
                </c:pt>
                <c:pt idx="9">
                  <c:v>10.03.2023</c:v>
                </c:pt>
                <c:pt idx="10">
                  <c:v>11.03.2023</c:v>
                </c:pt>
                <c:pt idx="11">
                  <c:v>12.03.2023</c:v>
                </c:pt>
                <c:pt idx="12">
                  <c:v>13.03.2023</c:v>
                </c:pt>
                <c:pt idx="13">
                  <c:v>14.03.2023</c:v>
                </c:pt>
                <c:pt idx="14">
                  <c:v>15.03.2023</c:v>
                </c:pt>
                <c:pt idx="15">
                  <c:v>16.03.2023</c:v>
                </c:pt>
                <c:pt idx="16">
                  <c:v>17.03.2023</c:v>
                </c:pt>
                <c:pt idx="17">
                  <c:v>18.03.2023</c:v>
                </c:pt>
                <c:pt idx="18">
                  <c:v>19.03.2023</c:v>
                </c:pt>
                <c:pt idx="19">
                  <c:v>20.03.2023</c:v>
                </c:pt>
                <c:pt idx="20">
                  <c:v>21.03.2023</c:v>
                </c:pt>
                <c:pt idx="21">
                  <c:v>22.03.2023</c:v>
                </c:pt>
                <c:pt idx="22">
                  <c:v>23.03.2023</c:v>
                </c:pt>
                <c:pt idx="23">
                  <c:v>24.03.2023</c:v>
                </c:pt>
                <c:pt idx="24">
                  <c:v>25.03.2023</c:v>
                </c:pt>
                <c:pt idx="25">
                  <c:v>26.03.2023</c:v>
                </c:pt>
                <c:pt idx="26">
                  <c:v>27.03.2023</c:v>
                </c:pt>
                <c:pt idx="27">
                  <c:v>28.03.2023</c:v>
                </c:pt>
                <c:pt idx="28">
                  <c:v>29.03.2023</c:v>
                </c:pt>
                <c:pt idx="29">
                  <c:v>30.03.2023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22</c:v>
                </c:pt>
                <c:pt idx="1">
                  <c:v>25</c:v>
                </c:pt>
                <c:pt idx="2">
                  <c:v>36</c:v>
                </c:pt>
                <c:pt idx="3">
                  <c:v>18</c:v>
                </c:pt>
                <c:pt idx="4">
                  <c:v>25</c:v>
                </c:pt>
                <c:pt idx="5">
                  <c:v>40</c:v>
                </c:pt>
                <c:pt idx="6">
                  <c:v>22</c:v>
                </c:pt>
                <c:pt idx="7">
                  <c:v>26</c:v>
                </c:pt>
                <c:pt idx="8">
                  <c:v>33</c:v>
                </c:pt>
                <c:pt idx="9">
                  <c:v>64</c:v>
                </c:pt>
                <c:pt idx="10">
                  <c:v>23</c:v>
                </c:pt>
                <c:pt idx="11">
                  <c:v>21</c:v>
                </c:pt>
                <c:pt idx="12">
                  <c:v>90</c:v>
                </c:pt>
                <c:pt idx="13">
                  <c:v>90</c:v>
                </c:pt>
                <c:pt idx="14">
                  <c:v>303</c:v>
                </c:pt>
                <c:pt idx="15">
                  <c:v>116</c:v>
                </c:pt>
                <c:pt idx="16">
                  <c:v>107</c:v>
                </c:pt>
                <c:pt idx="17">
                  <c:v>108</c:v>
                </c:pt>
                <c:pt idx="18">
                  <c:v>67</c:v>
                </c:pt>
                <c:pt idx="19">
                  <c:v>183</c:v>
                </c:pt>
                <c:pt idx="20">
                  <c:v>113</c:v>
                </c:pt>
                <c:pt idx="21">
                  <c:v>99</c:v>
                </c:pt>
                <c:pt idx="22">
                  <c:v>111</c:v>
                </c:pt>
                <c:pt idx="23">
                  <c:v>80</c:v>
                </c:pt>
                <c:pt idx="24">
                  <c:v>99</c:v>
                </c:pt>
                <c:pt idx="25">
                  <c:v>673</c:v>
                </c:pt>
                <c:pt idx="26">
                  <c:v>257</c:v>
                </c:pt>
                <c:pt idx="27">
                  <c:v>872</c:v>
                </c:pt>
                <c:pt idx="28">
                  <c:v>137</c:v>
                </c:pt>
                <c:pt idx="29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16-40D9-982A-381C5E15E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733464"/>
        <c:axId val="449730840"/>
      </c:lineChart>
      <c:catAx>
        <c:axId val="44973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30840"/>
        <c:crosses val="autoZero"/>
        <c:auto val="1"/>
        <c:lblAlgn val="ctr"/>
        <c:lblOffset val="100"/>
        <c:noMultiLvlLbl val="0"/>
      </c:catAx>
      <c:valAx>
        <c:axId val="44973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7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9848-622C-4BB9-9E8B-3B81E55316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SUPER RTL Overall Instagram Social Media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7407F-08C5-4592-950B-9A407FDD1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167495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03D664-0DD0-4564-992F-1A0F1936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47ACC8E-28F0-4A09-9EA1-08B0646EB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3597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85626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798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929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8293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9426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5186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549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593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0400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872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366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024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absolut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+/-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69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toggo_superrtl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8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toggolino.superrtl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6957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DC35300-D351-4E9A-8BE3-B47D2753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0B4A2-EF33-429A-B4C6-2FA7968A1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132064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BED604-E991-4B38-8E09-5F4DE77F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083968A-8634-463A-9AE8-BF47DAE7E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12876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67320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96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447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274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705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1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2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39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70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77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697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475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520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Profilevisits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7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toggo_superrtl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88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toggolino.superrtl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237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14FE51-A3B7-48C7-AAEF-32477B21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6F77-0A8A-4DF4-BA8F-59FF1D9E9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85532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477F1C-7D09-4901-AA42-A376CC11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C3E24-6325-4C29-83D1-879E9707C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437073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2A90DDE-DB7D-4946-A838-3B0051E7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8A2B0-8C8F-414F-B8D9-9BFA95AEE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93471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8582FE-C0B3-4474-ACB5-5965A3E4B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9B1D00-2E6B-4FB0-8D5D-66701B8D16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877426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5E9D26-6FF5-478F-A103-E92E815D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2C0E4-9B9C-4A7F-A1C0-F4FF97E70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97939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E92EE2-3273-4A54-B9D1-654065BD0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62AB57C-863C-44C8-A3DA-065448C50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55231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97602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5499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9973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336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307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1591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0164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474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2939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246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187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3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Oh shit… #toggo #angelo #meme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17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14:04:04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Rezepte aus aller Welt leicht gemacht! 👩‍🍳🍳 Da läuft einem das Wasser im Mund zusammen 😋 Kochen eure Kids gerne mit? 🍝 #Kochen #lecker #TOGGO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876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EC777C9-3C55-4353-A55E-F23920A2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3835E4-B47B-4BD5-A392-3BC67309A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09934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98BB61-1E5E-4093-B5A2-542A7C0DF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A9080B5-2169-4457-9ED6-D15E03C4B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4159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70438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3187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535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8944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764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6736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0029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9540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7220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197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2766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11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- 2023-03-30 12:03:28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Am Freitag um 7:10 Uhr ist es hoffentlich hell genug für den Weg vom Kinderzimmer zum Fernseher, denn dann läuft für eure Kleinen eine Spezial-Folge von Mighty Express! ⏰🥳🚊 #toggolino #spezial #überraschung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222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AD22EE5-308F-4854-8F4B-7271514E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- 2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A1136-EB4D-4C7A-B114-42993CD12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312005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A4AC6C-3850-4322-A53F-CE725EBE4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6DE01C3-DF65-427C-9850-58F8877DD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85960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09873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92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5479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6327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4941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18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522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238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866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1806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31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6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15:31:45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Musstet ihr auch in der Grundschule einen Fahrrad-Führerschein machen? 🚲 #toggo #fahrrad #prüfung #führerschein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9424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C658A6F-D1FF-47C4-933C-C343BA00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- 3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AA8594-468D-441A-817D-184B1DD5A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676512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5D18E3-3E90-4BCC-8F75-DCE7AD86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8E7F1C9-BB0B-4FD9-9D21-012B9D852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3497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82321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242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6458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7227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8163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9363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980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233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0215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4634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3758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1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12:02:22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Nächste Woche ist Ostern und wir haben für euch und eure Kids ein paar leckere Snackideen für das Osterfest 🤤😍 
Speichert diesen Beitrag und vielleicht inspiriert euch bald die ein oder andere Leckerei 🐰🧁 Was ist euer Favorit?
#toggo #osterzeit #Osteressen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774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2AC3535-FE86-462B-996B-A0651BDE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- 4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372BF-A0FA-4C00-A5A8-53395302F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3298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B4D716-5EAC-4CF5-8720-E47F934A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8B0FB6A-09B5-4DDB-9E57-A7E5EF0A1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8888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90735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375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320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8586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7046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3014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1993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4342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642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6680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8862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28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- 2023-03-28 15:00:56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Na, wer kennts? 🤧 Angelo läuft von Montag bis Freitag um 15:20 Uhr und am Wochenende um 13:35 Uhr für eure Kids im TV! 📺 Spiele und ganze Folgen mit Angelo in der Hauptrolle gibt's auf toggo.de und in der TOGGO App 🎮🛹 #Angelo! #Allergie #Frühling #TOGGO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9534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F3CF334-DB41-4315-AB46-2950986F1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- 5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325F6-AC6C-4636-92B9-9CF000C9E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911180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AE81AD-3287-47F0-A6E6-490ADCD29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C51614D-C5E1-4C08-A0BA-CF12A398C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0606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7943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2671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394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4811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1600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6583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279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5618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1486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6757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725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1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- 2023-03-28 12:02:53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Für die Ostersuche fehlt euch noch ein süßes Osternest? 🐰  Dann haben wir ein schnell zu bastelndes Hasen Osternest DIY für euch und eure Kids 🐣 Zu den Vorlagen kommt ihr über den Link in der Bio👆 #diyostern #haseneier #toggo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632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3BA3865-63DD-4D5D-9078-138B6C5E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- 6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BD9D2-D38D-4F08-A50B-0647E4480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066606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534D09-9FBA-4009-976E-88FB29263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CB91060-B874-4AA7-8FD0-27EBEC96A9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46423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110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204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4232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7136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390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426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218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426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3821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6693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0731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33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- 2023-03-28 11:02:08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Wer hätte gedacht, dass man aus Sand solch faszinierende Kunstwerke bauen kann 🏖️ Welche Sandskulpturen würdet ihr gerne sehen? 🛕😍 #Sand #Skulpturen #TOGGO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425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7D53DDE-839A-4ED1-BCE3-D7164BA0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- 7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15393-0305-43C4-8709-5AE981FE6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365684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AC94D9-16C3-4F49-8852-E48F5AA90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7AD742B-7585-46FB-BCFA-A03F56A5E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8322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43655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307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565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2437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0340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525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0295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824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8815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993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1346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3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- 2023-03-28 09:00:55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So einfach könnt ihr mit euren Kleinen gefärbte Ostereier in die Lieblingsfiguren aus Peppa Pig verwandeln 🐷 Ob Peppa, Schorsch, Luisa Löfffel oder ein anderer Charakter - für alle ist etwas dabei 🤗 Über den Link in der Bio kommt ihr zu den Vorlagen 👆
#toggolino #peppapig #osterbasteln #ostereier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1.3228 %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056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CA97AF2-C496-4B98-8B44-C9653B98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- 8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B14C3-AA91-4D92-9D87-1ED4431F5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03486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A0188F-BD13-4936-B814-504EA28F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93A168E-1C33-4D2F-8A6E-FAD3F53D8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86172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68336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2106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547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5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737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4674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977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982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55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2780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253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8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- 2023-03-27 12:03:54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Bunte Wiesen für Bremen 🐝🌷 Welche Blumen mögt ihr am liebsten? 🌼🌻🌹 #TOGGO #Blumen #Bienen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0.3899 %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9531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02269E2-684C-479A-8F7D-B03AED9E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- 9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952CE-7DCD-4EE5-ABED-1FDEB1DDF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25460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060482-D5F4-42B9-ADEB-9179CA5E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1D7384E-72A4-40E2-91B9-65B4447FC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68081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13518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528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9694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37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991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501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530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9230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724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8049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2401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4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- 2023-03-27 11:31:05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Frühling hat offiziell begonnen 💐 Pflückt mit euren Kids ein paar Wiesenblumen oder Kräuter für dieses süße Blumen-Bienen DIY 🐝 Egal ob Löwenzahn oder Gänseblümchen, das gemeinsame Basteln ist super easy und macht mega viel Spaß 🤗
#toggo #bastelnmitkindern #osterzeit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DIY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65220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ACC9AFA-12DE-4BDA-AA66-BB63032D4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- 10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DF8CF-DAAB-46BA-8DD5-62351B879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73046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125DC5-8E62-4B97-A709-3AC7FDC3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9EAA627-21E2-43B9-B1AD-707737A01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21848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67896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4103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8741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515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502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1202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665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268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7035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733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10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2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- 2023-03-27 09:31:24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Ostern steht vor der Tür und der Frühling hat offiziell begonnen 🐰🌷 Die Bäume werden grün, die Blumen blühen und die Tage werden wieder länger – perfekt für ein paar Aktivitäten draußen an der Luft 💚Welche Idee gefällt euch am besten? Speichert den Beitrag für sonnige Tage ☀️ 
#toggolino #frühlingsanfang #freizeitaktivitäten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9091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66A2E9A-EFDB-4632-A796-4B96BD3A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- 11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D37E5E-EB07-40C2-9284-AFB56ED76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60355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ECC573-E8FE-4337-B32A-4971C4B0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9BA5CDF-6273-4E54-AF9C-DB1D9CB7B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37140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91892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1436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812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5043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7823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929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1367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235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4646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7872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9997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12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- 2023-03-26 13:01:08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Eure Kleinen können sich täglich im TV um 6:45 Uhr auf toggolino.de und natürlich in der toggolino App von Peppa inspirieren lassen! 🐷🎨#toggolino #peppapig #kunst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376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B202F08-8A83-4566-BFFC-3C9CAC86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- 12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6C6BA6-A9C2-44D4-A822-795CBACAF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632053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7DA870-E2DD-4BB6-9EE5-7F24120D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874C54F-0F57-4B24-86ED-757CCEBBE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78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17588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4230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2258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648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1710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6157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0336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712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709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756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94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5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- 2023-03-25 10:00:54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Endlich wieder Samstag! 😎 Was habt ihr dieses Wochenende geplant? Ganz entspannt relaxen wie Mr. Krabs oder Party machen wie SpongeBob? Schreibt eure Nummer in die Kommentare! ✏️ #toggo #spongebob #weekend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670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D05BC20-4FBE-491D-931E-B325152C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- 13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F9B2A-CDE6-470A-B48C-6ED229753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990845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626BC1-B974-4306-845B-E5E7F0FC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21C009F-C208-4602-87C5-E2D55DEB8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74523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76995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4621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0492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1694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1989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798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992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2060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3569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7530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417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4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- 2023-03-25 09:01:34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Ja, das sind WIRKLICH kleine Kuchen 😍 Sie sehen Dinoeiern zum Verwechseln ähnlich - schmecken aber viiiel besser 😋 Probiert sie auf jeden Fall aus - im Link in der Bio kommt ihr zum Rezept 👆
#toggolino #dinoranch #osterbäckerei #ostereier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372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2659F6-BD1B-4973-8185-9FFF1DEE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- 14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3A53AA-5429-4085-B546-CA0E9B542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272342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ED6221-5469-4AF7-9470-67FC819FB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BF62F87-21C2-4950-A8D9-83C8A64BD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19593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1157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232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027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1299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9815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0108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5618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155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6872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84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840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2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- 2023-03-24 12:01:58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Nicht nur an Ostern wird etwas gesucht 🥚... Wer kennt es nicht? 🤣 Was sucht ihr am häufigsten? 🤔
#toggo #spongebobschwammkopf #osterzeit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972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B3AF581-9047-4869-B881-CFD85C20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- 15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8E4C47-7E30-4CAA-B6AC-A7844469C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5914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8EE1C1-CFD7-437E-AF6C-8DB0AC15A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289A31D-3DF5-42A4-85F9-046333835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1238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5684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0581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159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3571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3161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526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5302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075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54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192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972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7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- 2023-03-24 10:02:53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Wie süß! Und faszinierend zugleich, oder? 🥚 #toggo #küken #cute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0.3903 %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2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- 2023-03-23 10:31:49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Wow, was für eine coole Idee! 💡 Könntet ihr euch vorstellen, solche Müllhaie auch bei uns auf den Flüssen zu sehen? 🦈 #toggo #london #hai #müll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293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1B353CD-22FA-4BD0-B651-CCC0FD6F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- 16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E6E7B-89BA-48EA-B2AC-62B4889BC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252454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D3E525-E228-41CB-946C-A0BB09E82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EB42671-CFBA-46F2-9963-02EA9E85A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5028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73533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886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719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5495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60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569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589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7869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0822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013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777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8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- 2023-03-23 10:00:04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Eure Kleinen wollten schon immer mal dem Osterhasen schreiben? 🐰 Die Deutsche Post hat eine richtig süße Aktion zur Osterzeit 📬 Wenn euer Brief spätestens eine Woche vor Karfreitag im Osterhasenpostamt ankommt, bekommen eure Kinder nicht nur eine Antwort, sondern auch eine kleine Überraschung zurück🎁
#osterhase #hannihase #brieffreunde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5203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A939BBC-2BCC-418C-A430-46888A4BA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- 17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1D6764-9421-4930-BFD0-2973D3E5A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937671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F573C8-EBA0-41CE-97C4-56CFFE9C8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56D97D5-9F6A-4511-8E6B-FAF9A18B9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8942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78145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6195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8608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196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811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1163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2721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440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7623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844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69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- 2023-03-22 15:32:03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Kampf gegen Rassismus ist leider auch heute noch relevant ❗ Umso besser, dass sich viele Schulen gegen Rassismus einsetzen ☝️ Hat die Schule eurer Kids auch die Auszeichnung "Schule gegen Rassismus, Schule mit Courage"? 🤔 #toggo #rassismus #schule #courage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570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D0C1635-879A-429F-9B6D-EEED5DDEE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- 18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3356C-8705-4F83-83E9-C088CC1D3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738618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0FF04D-97D8-4EAD-B148-A2A6EBA1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68DC727-AE8F-4897-AB0C-A4734CABF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5328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96851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1680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1562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5754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9423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365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5551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976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1885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9132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06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- 2023-03-22 12:02:57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Schnell nachbasteln ✔ Eierkartons recyceln ✔ cooles Dragons Osternest haben ✔ Mit den Vorlagen und der easy Anleitung seid ihr und eure Kids in Nullkommanix fertig 🐣🤗 Im Link in der Bio findet ihr alles, was ihr braucht 👆
#toggo #osternest #dragons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1292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CBC4B3-A288-4703-9BF9-64926B510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- 19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687ED8-200A-442D-9BEC-BD5D6C47E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593402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A92D3F-A2CB-45B3-88C2-4982B306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31D57EF-B86D-44BD-AF3F-F72CB8ECA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89747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46716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0779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06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8862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031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2245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3916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7537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2360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418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370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6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- 2023-03-22 10:01:01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Ohne Schokoschnute hätte es vielleicht niemand gemerkt 😉🍪 Das Krümelmonster gibt es für eure Kleinen bei "Sesame Street’s Mecha Builders" auf toggolino.de und in der Toggolino App! 🍪 #Krümelmonster #Kekse #toggolino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0.3506 %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476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E61EF0A-9F8C-439C-A610-C7A11E53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- 20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37A20-A0F6-4C6A-BE00-0BC0AF569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01838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CB067D-D962-41FC-BE10-F09BAB8B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52DC97-4634-402E-9AB1-D64C2F961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68292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38356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0774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1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9112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707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9858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464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1753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267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757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0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0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- 2023-03-21 16:06:54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Unsere Alltagsheld:innen brauchen Verstärkung 🧯🏆 Hättet ihr den Mut, die Feuerwehr zu unterstützen? 👩‍🚒👨‍🚒🚒 #Feuerwehr #Heldin #Held #TOGGO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0.3740 %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509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86A5E78-8F88-48B2-A44D-5833C818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- 21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3A8B-6CF2-4803-82CE-75D3BD2FB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15762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66079F-4EE4-4C69-9A43-7747633E0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FEC0BB-E02D-4D58-8C0B-7F6E69606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6961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48991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1436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400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08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582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725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328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3942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4949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5311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69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2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- 2023-03-21 14:00:49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alle vermissen den Sommer, oder? 😅☀️ Sommerliche Gefühle gibt es für eure Kids mit Zig &amp; Sharko, jeden Montag bis Freitag um 11:05 Uhr auf TOGGO und natürlich jeder Zeit auf Toggo.de! 😎🏝️🦈 #Sommer #Temperaturen #TOGGO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321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E61BAB8-BA72-4B49-ADEA-D4AC797F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- 22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D06F4-4086-41E1-BEA5-DB9360FFD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414462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EB25DC-38FA-4D0F-9BD9-C61C906D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F76E606-65B1-4B5F-9D9B-731718589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81527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08185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4206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0974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945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3469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8583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891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1777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390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432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4242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Impressions/VideoViews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08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- 2023-03-21 09:01:10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haben für euch und eure Kleinen eine süße und nachhaltige Bastel-Idee 🧻🐰 Die selbstgemachten Osterhasen aus Klopapierrollen eignen sich super als Geschenk oder Dekoration für euer Zuhause 💚Das Beste: sie sind superleicht nachzubasteln 👌
#toggolino #osterdeko #bastelnmitkindern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811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3A76C70-C30E-4E8E-A6EC-C40FE9E9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Table_SRTL | 2 profiles - 23 of 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0CCF6-2C36-4572-AE81-956700230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756561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8BF88C-4FDD-46EF-B830-BBD5D45B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23E9A-F938-45DC-9095-94561FF83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59558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B656017-24C4-434B-8B16-D0959634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DD375F-E5AC-42FA-A318-441D8FF3D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072954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FC4F96-1A78-4703-A97C-445E7A87E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3CA759-FF20-40E9-B2A0-4F9BFCB66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07972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FBDD39D-41F8-4B93-A94C-83EB339F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220EF6-8B9A-441A-B593-BB5C387E6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75547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073C9A-1192-4D0C-8670-AEFF59A7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2F7713-686E-4D77-B763-867D338B8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625160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3FE6F63-F3A5-4CE0-8FC4-BB61BA94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EABD4-0BCB-444D-AF67-82EAC44A9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175942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877D67-63E6-466D-8574-0569F7F3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B3C38-6430-47A4-8BBC-779E21F22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756718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9632910-0600-4F6D-9CF2-04EAD833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Engagements By Post Type_SRTL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01406-93A4-4CB6-BD7D-D070F0D3A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191565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CFED45-EC88-4F6E-8FB3-282C72941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20A932-9874-492A-ACCF-4BB54C02DA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73282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F98E889-AF6A-422D-B925-123B564C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Engagements By Hour_SRTL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C1FDC5-FC09-4D10-8A10-31238A642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817989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AF4F29-E0BE-4596-AEB2-0025D46DF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5E13A-F91F-413C-88B1-27EB827BC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48702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11B063D-4626-4588-B2CF-15D53BBE4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Engagements By Weekday_SRTL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F780A6-4918-47F4-AD58-91F17E21F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831394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7D3BC9-7453-4FB7-AA2E-51780193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231D18-2C2D-4AD0-9581-14F46FF51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881315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667C665-C5FF-4B51-AA85-6B63B6B7B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42FEA-4B0D-4B9B-AD1D-2FC812399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4075630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E452CB-7BD7-4D7F-A84E-374C5C19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C876E5-3702-4FE5-B6DC-AA61CFE07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227006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8BFBD75-83D6-42C5-8779-CBD61E3D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FF4C9-3D67-4C65-B087-880431FC8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708418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363056-A648-4992-A077-13A0F041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6D8DA-7CDE-42C0-92B6-989683882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5274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CDE1237-E76A-455E-ACF1-24864F87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090E09-EECD-4668-8F18-8AAA2A47E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786270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E5D39E-8770-46DD-994F-F46B8F2F4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FE587-2AFC-46DB-A509-B1B26FCD0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85398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881FF4B-8D28-4995-A337-F062E0C3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17519-EDDB-48D7-BB89-6D382758B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367933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01CFAF-2733-425E-874F-B7CC6B2B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DEFB94-EA8D-445A-9D34-A3B1E5A33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04679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6440075-E752-4561-A201-93BB1EEC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2 profiles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2832B-3F21-4B61-BCC4-16A6E2105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271046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AAAD9E-9B57-4B31-BFCD-18A86BB8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93A706A-9447-4E26-9CBA-872AA1C79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4404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49487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4562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80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78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70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740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42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608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92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904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27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01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47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47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010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514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600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885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667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193EFA0-3CDF-44BF-9CDE-8845E897C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0D5E48-B8C1-449F-BC40-4FD6DF106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534601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F309B3-CA07-45C5-87EE-CC59AA5FB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2F0CDF-769E-4951-B518-B34E08DA6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7949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870743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873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830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93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31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193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76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45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24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41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108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6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505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29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38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3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70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66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3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17:45:38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https://quintly-image-storage.s3.amazonaws.com/e6489e5808d7075252b7ff6bf261d361/12a07d7fa9b48c0f2498a82d4d272aec.jpg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3077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B3FE1F0-5F21-4B33-85F5-EA34A523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1214F-1036-486A-BB15-141E51B56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21490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C8D678-A136-4E5A-85C5-CB8F6FE9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CA22B85-4A83-40A1-9D74-7F74F718D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8924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031880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9084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708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464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68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63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67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14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690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40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84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055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74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888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945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558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570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13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36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17:45:37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https://quintly-image-storage.s3.amazonaws.com/e6489e5808d7075252b7ff6bf261d361/a805bdecfd8a6422f05393b25781b017.jpg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6440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5099E58-34F5-4989-8EDE-745A80BE9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33B5D-008A-450A-8CA7-F5BF21280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488515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F2A858-9063-481C-8688-4138D32E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8DCE135-32EE-40A9-B917-9C9559910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86704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787447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747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768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77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139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03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46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73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376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35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721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154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13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316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50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44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36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325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4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17:37:28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https://quintly-image-storage.s3.amazonaws.com/e6489e5808d7075252b7ff6bf261d361/17493561fd111811dccd81036778709a.jpg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8594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557146B-0F93-40AD-987A-CA213288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AEACC-B8A8-4CA5-85EF-4B538769C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92247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E568FA-CCE2-4F34-8364-66207EAC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05C556B-1A7C-48E9-812E-2750D8D8B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4226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353864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2668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4977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284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95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01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28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4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43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98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11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91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256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57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814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77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73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486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6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10:54:06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https://quintly-image-storage.s3.amazonaws.com/e6489e5808d7075252b7ff6bf261d361/a2a82d3a574f2a99db65d13654ef1caf.jpg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0.9798 %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7987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8F4C572-0DBD-4EEE-825C-AE9EAD0B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3307CD-27C3-469B-B5FB-3D669A683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8319705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C6EE47-6DD7-46FC-9A94-C6CD40017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126AED7-6F77-47DE-9092-474B77D60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07609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930942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1100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9859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64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014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274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6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24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29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074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886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07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039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06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488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45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025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47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04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- 2023-03-30 10:25:20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@menderesbagci  @beatricehoffmann_moderatorin  LOS! Um 10:45 Uhr geht‘s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https://quintly-image-storage.s3.amazonaws.com/e6489e5808d7075252b7ff6bf261d361/5c1d79c32b0a8ed7827809aa8ef59d0f.jpg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9421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6CEC673-DEE3-4F21-928A-A7E8E758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173FAC-BC23-464B-874B-C1DBBCC26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926483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DFE11F-BA9A-4EF5-AE7B-E1A49EEB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15B7AE2-91D0-4589-89EA-67E65563E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95740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75776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5100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9339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35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43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76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82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94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730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201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570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45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84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607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17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57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890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116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3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- 2023-03-30 08:56:24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https://quintly-image-storage.s3.amazonaws.com/8209c74d710e728bdebe56ec96ae04c3/4f2c4b4fdf065840d9bd6f399a9865c8.jpg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19522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803383-5A38-465C-B318-9FFDEC171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- 7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6A336-E8C0-4E48-83A6-7BBFD6607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473907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468F86-FB5E-4A17-AD1B-A9066467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DE00C82-62FE-4F29-98C6-35ECE38A4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202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34351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6275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0742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2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85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58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880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7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55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65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28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17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48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217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924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78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838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297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9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17:28:39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https://quintly-image-storage.s3.amazonaws.com/e6489e5808d7075252b7ff6bf261d361/18c39113f190bd6904fad8e3fa38b701.jpg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121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26F4BC2-A55D-418E-ABD7-7BF4ED9C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- 8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57F42-4EEB-48BE-9096-887D7ECFF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6281112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44D827-C889-4F27-B955-41718BE6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3D33DB2-3292-4F69-B256-40967610A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08048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91166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9179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536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37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747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558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64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102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41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605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31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427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19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292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502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888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55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139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6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17:28:38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https://quintly-image-storage.s3.amazonaws.com/e6489e5808d7075252b7ff6bf261d361/1697c633b1385bc4205d81a7decb761a.jpg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40691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0B52373-69C0-4555-8BE3-786560D6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- 9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09EF1-18AB-4AB9-8D43-2419C314A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7758828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488DB4-DAE5-4291-BA08-00DFA165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38DA70-453B-432A-8F69-CCDDAF991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144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78727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0667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253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777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906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85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25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58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357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88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87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49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12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09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13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64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58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692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15:52:26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https://quintly-image-storage.s3.amazonaws.com/e6489e5808d7075252b7ff6bf261d361/b102dda4afeb32607683bd416c7ed688.jpg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32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E493EC3-D996-4267-AD45-1244AC72E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- 10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FC06F-0539-47AD-AAB0-8BD82CACB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9935461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95B7BD-D02C-48F2-9BE1-042072B6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2FC5D49-A675-4F0E-A398-97580D68B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33888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51489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8497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767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84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48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69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88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84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87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90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61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15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032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24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76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066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30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015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65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- 2023-03-29 14:41:11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https://quintly-image-storage.s3.amazonaws.com/e6489e5808d7075252b7ff6bf261d361/f6c1b73ae51d119059514b8d7e5fdbf8.jpg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0.8651 %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3264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1469250-C345-42EF-A6FA-3DD74870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1D525-2FE1-4721-B819-ADB9FEAF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4155686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21E3D2-4DEE-4B7F-A186-7815C7592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4E98531-427C-41DE-A65A-51053B5BE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4497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301716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2214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4967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04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42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39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71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79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00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94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773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295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94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22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20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371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83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8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- 2023-03-28 15:38:30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fühlen dieses Bild so sehr 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https://quintly-image-storage.s3.amazonaws.com/e6489e5808d7075252b7ff6bf261d361/dc4b57eb3cac0df9e3d74a5c67fbbc0f.jpg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0.7916 %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53519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6A885ED-8B51-4AE3-BC6A-BB2BA8AE2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3EC51-42EB-44EE-9C5C-5BFA7C835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50318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48D0D3-F122-446C-B9C4-71E9C847E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7DC08DF-5532-4B59-AB3E-DB6886EC9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69171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95729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388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1390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96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82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81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06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62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46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647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40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272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18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96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40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19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003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56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6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- 2023-03-28 13:58:23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https://quintly-image-storage.s3.amazonaws.com/e6489e5808d7075252b7ff6bf261d361/cd4593f7b2a319564f0edd5f1b407ba7.jpg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0.8441 %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945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FCE69BB-ED18-460E-8F83-DAC4BE428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BA925-F5B0-4050-8148-1038EA7AC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130002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CB8A1A-03FA-4E7A-9777-D9B488016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F7AA6F-2ADC-4B91-930C-24F726C26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0438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89396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5110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530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08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379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837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43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19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6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9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340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55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47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194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03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593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872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69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7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- 2023-03-28 10:50:25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https://quintly-image-storage.s3.amazonaws.com/8209c74d710e728bdebe56ec96ae04c3/4c161db3701761d47373a01c659a2fb9.jpg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0.8915 %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38857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18068B8-D241-4E5C-9F73-21F6D0F15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9DD3F-7DE6-4B60-A47A-44E999AFE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2282760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92090C-7D0F-4146-A8B4-9B014F778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C258E9E-0262-4138-819C-DEA0184E2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9637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113140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1423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0451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47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423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0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3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96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985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092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51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31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79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381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602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439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51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307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21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- 2023-03-27 18:31:56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https://quintly-image-storage.s3.amazonaws.com/e6489e5808d7075252b7ff6bf261d361/c0b2fb999752961bda156c963c0a4344.jpg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1.0323 %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5464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523BBB4-FA91-4182-A054-66B785A4B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12D899-CACB-42D3-94DA-CD7080D6F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9292405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B3B504-CD84-4B80-9690-6C5E8A324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CA3079A-AD2E-43D0-AA0A-73BBCFFC6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10289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99108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1817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20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389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73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9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30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57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003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33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01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600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51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010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401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179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389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67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0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- 2023-03-27 18:31:55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https://quintly-image-storage.s3.amazonaws.com/e6489e5808d7075252b7ff6bf261d361/41b1e8b352cf07ad49a489b58fa7190c.jpg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0.9699 %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022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C7CF62A-3042-48D9-9D9C-B8361180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2684E-F5F5-45D5-B517-1D1B41C69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23528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D689AD-E6D9-42B1-A40A-4EFF8477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B70326-DF6D-4F47-9F31-256F244CA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49363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923881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9135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362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515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89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4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58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301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966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058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84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91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649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40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8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121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162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722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9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- 2023-03-27 17:06:01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https://quintly-image-storage.s3.amazonaws.com/8209c74d710e728bdebe56ec96ae04c3/1d1ba11e6f5e2a1671248d539571df94.jpg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0.8634 %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113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EED4016-AF2F-486B-8914-6FA137A5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- 17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EDC207-FC20-44F2-84AD-5D055C1BB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2667545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B78B45-44C7-41AC-BF4C-A7922524A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8D05A1-E4DF-4EE7-87EC-7B4838D50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7844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9887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4549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3924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54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94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7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96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23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18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00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35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55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981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209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212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87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259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970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4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- 2023-03-27 17:05:47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https://quintly-image-storage.s3.amazonaws.com/e6489e5808d7075252b7ff6bf261d361/d6bda5faaf50387c8c3dd27568e52758.jpg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1804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1E07B56-6B86-4FC6-A8DA-0F39F111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- 18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21C40-7412-4F96-82EE-57023573B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0031725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F826CC-0236-4686-84DC-22632805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19721CC-3993-4726-A17C-D7793D021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27369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100888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7962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115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51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12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729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68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985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97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00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070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960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73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428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089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576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356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598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2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- 2023-03-24 12:01:19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https://quintly-image-storage.s3.amazonaws.com/e6489e5808d7075252b7ff6bf261d361/ff2fa8f9de14ddc2726bba3b6db362e0.jpg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0.8822 %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385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932FC83-2FDF-4024-B81B-ADBEF826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- 19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C9EB2-89E3-4C50-A6DC-F2A69F3AA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950311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6E7E34-010D-4F5C-9E39-270778D0B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0CCB2F0-D23D-4D04-975C-4AD805600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9686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08051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660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848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716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50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15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93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67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812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81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200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64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07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863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189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444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28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38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- 2023-03-24 12:01:18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https://quintly-image-storage.s3.amazonaws.com/e6489e5808d7075252b7ff6bf261d361/da8edfa51d0973c4d7053182a1fbd039.jpg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952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DD653F-3DCE-49C3-A113-144A76D9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- 20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61CB40-6093-4F95-A73D-3DC2CDD8C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11043474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3F8AED-0699-4773-A12D-50F883728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240D602-07D5-4949-8E43-FE2DB5D35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38198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55130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663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008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10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8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135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345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78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5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466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036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98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615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24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715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570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064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6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04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- 2023-03-23 17:04:49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https://quintly-image-storage.s3.amazonaws.com/e6489e5808d7075252b7ff6bf261d361/b7c15592ab85f887c428807d358e490c.jpg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1.0811 %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229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2B4FFB8-36EB-4BD6-8F83-0018A242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- 21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74722-F641-44DB-8A1F-99C46DE7C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2927975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07457D-FD30-4B68-9DC4-DCD6C64D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B6FFDEE-39C9-482F-A105-25979648E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37342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65086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7431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11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38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218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148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00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39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6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89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85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41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929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570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84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19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91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767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24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toggo_superrtl - 2023-03-23 17:04:48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https://quintly-image-storage.s3.amazonaws.com/e6489e5808d7075252b7ff6bf261d361/bdc20aa82ed1e8aa8f4e6ef1f45cf909.jpg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3126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D29C82-7438-46A1-A58B-78577366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- 22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2CFC3-1A1B-49E2-B63D-013EFDB51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34194844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8C3F11-7076-4F67-8B3E-77F6BFBB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8394838-283E-41A0-B20B-63F9A9E32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43836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60245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4379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952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03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0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352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2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141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268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59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131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63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01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352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60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63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71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116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5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- 2023-03-23 16:04:28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https://quintly-image-storage.s3.amazonaws.com/8209c74d710e728bdebe56ec96ae04c3/9f5cb274f13a09d7e800f4e56044780a.jpg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441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7E3F0E2-5EB1-4D32-A716-82ADB6605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- 23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CC6A7-BB5C-4783-BAFA-C054ED8A3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41588929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30A003-0EE0-470C-BAAC-3369D57F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424D544-9576-4195-9AE9-F816F9F62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3219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688370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345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49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748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876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488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681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97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09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426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06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661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112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15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1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789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574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875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0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- 2023-03-23 16:04:27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https://quintly-image-storage.s3.amazonaws.com/8209c74d710e728bdebe56ec96ae04c3/9d5f9cc01677a11600818f31a6e73341.jpg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96229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E76F807-7501-4855-AB18-0BC42573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- 24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6495C5-D1A1-4FCF-97A1-3CCA7DAF8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2800722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BB6E62-EC1B-4319-8C43-01BA97344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079C002-FD92-429C-8198-74870F8AB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58109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084296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0505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491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365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94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34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07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15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947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444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60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98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675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823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41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632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056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291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2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- 2023-03-23 16:04:26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https://quintly-image-storage.s3.amazonaws.com/8209c74d710e728bdebe56ec96ae04c3/792bedf00857cd5db537aa5039ea3347.jpg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0.9963 %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656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CE09B05-0326-4839-823C-0A918CDA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- 25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B20CD-0BB1-4EDB-ACD5-E4E45C7AA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974562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432C76-35A6-4872-B32C-DBE0CDC04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5959129-D58F-4414-9EFE-5E48987EC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5869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05584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6507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10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791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05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27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09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42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45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63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63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169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598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73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36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60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772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93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activity (Follows + Profile visits)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2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toggolino.superrtl - 2023-03-23 16:04:25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https://quintly-image-storage.s3.amazonaws.com/8209c74d710e728bdebe56ec96ae04c3/508e0f49978c641b210f0b2ea878f7f2.jpg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7674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8A61BDE-E0CC-4464-9A5E-1AD51EC8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Table_SRTL | 2 profiles - 26 of 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C84D7-5DF8-4CF5-84EA-9E2B9125B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01.03.2023 - 30.03.2023</a:t>
            </a:r>
          </a:p>
        </p:txBody>
      </p:sp>
    </p:spTree>
    <p:extLst>
      <p:ext uri="{BB962C8B-B14F-4D97-AF65-F5344CB8AC3E}">
        <p14:creationId xmlns:p14="http://schemas.microsoft.com/office/powerpoint/2010/main" val="28998592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20230331_095243</Template>
  <TotalTime>1</TotalTime>
  <Words>5451</Words>
  <Application>Microsoft Office PowerPoint</Application>
  <PresentationFormat>On-screen Show (16:9)</PresentationFormat>
  <Paragraphs>1602</Paragraphs>
  <Slides>65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Wingdings</vt:lpstr>
      <vt:lpstr>Default</vt:lpstr>
      <vt:lpstr>think-cell Slide</vt:lpstr>
      <vt:lpstr>SUPER RTL Overall Instagram Social Media Dashboard</vt:lpstr>
      <vt:lpstr>Instagram Key Metrics Table_SRTL | 2 profiles</vt:lpstr>
      <vt:lpstr>Instagram Stories Key Metrics Table_SRTL | 2 profiles</vt:lpstr>
      <vt:lpstr>Instagram Followers Total | 2 profiles</vt:lpstr>
      <vt:lpstr>Instagram Followers Change Rate | 2 profiles</vt:lpstr>
      <vt:lpstr>Instagram Posts Table_SRTL | 2 profiles - 1 of 23</vt:lpstr>
      <vt:lpstr>Instagram Posts Table_SRTL | 2 profiles - 2 of 23</vt:lpstr>
      <vt:lpstr>Instagram Posts Table_SRTL | 2 profiles - 3 of 23</vt:lpstr>
      <vt:lpstr>Instagram Posts Table_SRTL | 2 profiles - 4 of 23</vt:lpstr>
      <vt:lpstr>Instagram Posts Table_SRTL | 2 profiles - 5 of 23</vt:lpstr>
      <vt:lpstr>Instagram Posts Table_SRTL | 2 profiles - 6 of 23</vt:lpstr>
      <vt:lpstr>Instagram Posts Table_SRTL | 2 profiles - 7 of 23</vt:lpstr>
      <vt:lpstr>Instagram Posts Table_SRTL | 2 profiles - 8 of 23</vt:lpstr>
      <vt:lpstr>Instagram Posts Table_SRTL | 2 profiles - 9 of 23</vt:lpstr>
      <vt:lpstr>Instagram Posts Table_SRTL | 2 profiles - 10 of 23</vt:lpstr>
      <vt:lpstr>Instagram Posts Table_SRTL | 2 profiles - 11 of 23</vt:lpstr>
      <vt:lpstr>Instagram Posts Table_SRTL | 2 profiles - 12 of 23</vt:lpstr>
      <vt:lpstr>Instagram Posts Table_SRTL | 2 profiles - 13 of 23</vt:lpstr>
      <vt:lpstr>Instagram Posts Table_SRTL | 2 profiles - 14 of 23</vt:lpstr>
      <vt:lpstr>Instagram Posts Table_SRTL | 2 profiles - 15 of 23</vt:lpstr>
      <vt:lpstr>Instagram Posts Table_SRTL | 2 profiles - 16 of 23</vt:lpstr>
      <vt:lpstr>Instagram Posts Table_SRTL | 2 profiles - 17 of 23</vt:lpstr>
      <vt:lpstr>Instagram Posts Table_SRTL | 2 profiles - 18 of 23</vt:lpstr>
      <vt:lpstr>Instagram Posts Table_SRTL | 2 profiles - 19 of 23</vt:lpstr>
      <vt:lpstr>Instagram Posts Table_SRTL | 2 profiles - 20 of 23</vt:lpstr>
      <vt:lpstr>Instagram Posts Table_SRTL | 2 profiles - 21 of 23</vt:lpstr>
      <vt:lpstr>Instagram Posts Table_SRTL | 2 profiles - 22 of 23</vt:lpstr>
      <vt:lpstr>Instagram Posts Table_SRTL | 2 profiles - 23 of 23</vt:lpstr>
      <vt:lpstr>Instagram Organic Reach_SRTL | 2 profiles</vt:lpstr>
      <vt:lpstr>Instagram Organic Reach by Post Type  | 2 profiles</vt:lpstr>
      <vt:lpstr>Instagram Organic Reach By Weekday | 2 profiles</vt:lpstr>
      <vt:lpstr>Instagram Avg. Engagements By Post Type_SRTL | 2 profiles</vt:lpstr>
      <vt:lpstr>Instagram Avg. Engagements By Hour_SRTL | 2 profiles</vt:lpstr>
      <vt:lpstr>Instagram Avg. Engagements By Weekday_SRTL | 2 profiles</vt:lpstr>
      <vt:lpstr>Instagram Followers Gender Breakdown | 2 profiles</vt:lpstr>
      <vt:lpstr>Instagram Followers Age Group Breakdown | 2 profiles</vt:lpstr>
      <vt:lpstr>Instagram Followers Online by Time | 2 profiles</vt:lpstr>
      <vt:lpstr>Instagram Impressions  | 2 profiles</vt:lpstr>
      <vt:lpstr>Instagram Profile Views | 2 profiles</vt:lpstr>
      <vt:lpstr>Instagram Stories Table_SRTL | 2 profiles - 1 of 26</vt:lpstr>
      <vt:lpstr>Instagram Stories Table_SRTL | 2 profiles - 2 of 26</vt:lpstr>
      <vt:lpstr>Instagram Stories Table_SRTL | 2 profiles - 3 of 26</vt:lpstr>
      <vt:lpstr>Instagram Stories Table_SRTL | 2 profiles - 4 of 26</vt:lpstr>
      <vt:lpstr>Instagram Stories Table_SRTL | 2 profiles - 5 of 26</vt:lpstr>
      <vt:lpstr>Instagram Stories Table_SRTL | 2 profiles - 6 of 26</vt:lpstr>
      <vt:lpstr>Instagram Stories Table_SRTL | 2 profiles - 7 of 26</vt:lpstr>
      <vt:lpstr>Instagram Stories Table_SRTL | 2 profiles - 8 of 26</vt:lpstr>
      <vt:lpstr>Instagram Stories Table_SRTL | 2 profiles - 9 of 26</vt:lpstr>
      <vt:lpstr>Instagram Stories Table_SRTL | 2 profiles - 10 of 26</vt:lpstr>
      <vt:lpstr>Instagram Stories Table_SRTL | 2 profiles - 11 of 26</vt:lpstr>
      <vt:lpstr>Instagram Stories Table_SRTL | 2 profiles - 12 of 26</vt:lpstr>
      <vt:lpstr>Instagram Stories Table_SRTL | 2 profiles - 13 of 26</vt:lpstr>
      <vt:lpstr>Instagram Stories Table_SRTL | 2 profiles - 14 of 26</vt:lpstr>
      <vt:lpstr>Instagram Stories Table_SRTL | 2 profiles - 15 of 26</vt:lpstr>
      <vt:lpstr>Instagram Stories Table_SRTL | 2 profiles - 16 of 26</vt:lpstr>
      <vt:lpstr>Instagram Stories Table_SRTL | 2 profiles - 17 of 26</vt:lpstr>
      <vt:lpstr>Instagram Stories Table_SRTL | 2 profiles - 18 of 26</vt:lpstr>
      <vt:lpstr>Instagram Stories Table_SRTL | 2 profiles - 19 of 26</vt:lpstr>
      <vt:lpstr>Instagram Stories Table_SRTL | 2 profiles - 20 of 26</vt:lpstr>
      <vt:lpstr>Instagram Stories Table_SRTL | 2 profiles - 21 of 26</vt:lpstr>
      <vt:lpstr>Instagram Stories Table_SRTL | 2 profiles - 22 of 26</vt:lpstr>
      <vt:lpstr>Instagram Stories Table_SRTL | 2 profiles - 23 of 26</vt:lpstr>
      <vt:lpstr>Instagram Stories Table_SRTL | 2 profiles - 24 of 26</vt:lpstr>
      <vt:lpstr>Instagram Stories Table_SRTL | 2 profiles - 25 of 26</vt:lpstr>
      <vt:lpstr>Instagram Stories Table_SRTL | 2 profiles - 26 of 26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RTL Overall Instagram Social Media Dashboard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2023-03-31T09:52:44Z</dcterms:created>
  <dcterms:modified xsi:type="dcterms:W3CDTF">2023-03-31T09:54:15Z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