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5143500" type="screen16x9"/>
  <p:notesSz cx="6797675" cy="9928225"/>
  <p:custDataLst>
    <p:tags r:id="rId29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3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1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87148C-6783-4487-855F-E8C96CA66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ACDA119-39BE-4AA6-A0F6-BFA5A8075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818497"/>
              </p:ext>
            </p:extLst>
          </p:nvPr>
        </p:nvGraphicFramePr>
        <p:xfrm>
          <a:off x="457200" y="1101725"/>
          <a:ext cx="8147304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8979896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3972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300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499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765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60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224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428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86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382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01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690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947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7552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33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50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746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787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617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457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42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- 2022-12-31 09:30:12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2022 ein Jahr mit einigen Höhen und Tiefen ✨💭 Was hat euch und eure Kids 2022 bewegt?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714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BB896C4-FFCF-4CDF-BC7E-B0595D5F9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26F568-E956-46BE-AE6D-8DB9A2E32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728055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89760D-DA81-407A-B8F9-286E6A9B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B1A88B8-CBE7-4158-9B0E-2AF8C0D3DB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528817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6469461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0393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398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691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38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4396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88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994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746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7540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735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05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222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1092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807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977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852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064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894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714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5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- 2022-12-30 09:00:25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wird meistens nicht so, wie man es sich vorstellt 😋 So Partyvorbereitungen sind aber auch anstrengend oder? 🥳😁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31006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637E193-BE53-4C54-AEE2-2A16B3D89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DC3CC-A1D3-4D84-9DCE-C6929CB29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875433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520802-DE95-48C1-8A43-A4646AA46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57FD402-E3F9-4467-A1E2-DFBE934ECC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36501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731164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5310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958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786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617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615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658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9891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823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24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806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042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89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756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827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34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307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440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440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952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3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- 2022-12-28 09:00:27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 Witze machen, manchmal tanzen oder häufiger kuscheln? 💚😋 Was sind eure Vorsätze für das Jahr 2023? 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7267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133F378-C4D1-480E-983C-710D07376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8D0829-F812-43A8-A4CC-5D7099298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477307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6CC484-796B-40FF-A3C3-0F013DF5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2EC2430-28F9-4587-ACB2-FAE1AF0F4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08359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658107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6534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9374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301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967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201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462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052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986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361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910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425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184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912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4331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9482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3550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248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473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058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180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- 2022-12-24 10:30:16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wünschen euch und euren Liebsten frohe Weihnachten und besinnliche Feiertage 🎅🎄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3078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BCBDE1B-B1C5-4173-84B9-04931C185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FE417-3885-442B-9912-64655B576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35528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530A4B-197D-49EA-B712-73C33E7D3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C8BAC4A-10D5-4FF7-8B4B-ABA531E326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69194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718531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0953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70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8285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657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171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3592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965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600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363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4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284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741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910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072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085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16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31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291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937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3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- 2022-12-24 08:30:13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Ho, Ho, Ho 🎅 Wir wünschen euch frohe Weihnachten! 🎄 Zur Feier des Tages verlosen wir unter allen Teilnehmenden auf toggoeltern.de und auf dem Instagramkanal toggolino.superrtl je 1 von 3 Sets bestehend aus "Toniebox sowie Peppa Pig und PAW Patrol Hörfiguren für die Toniebox" 🐷🎶🐾 Um am Toggolino Adventskalender Gewinnspiel teilzunehmen klickt einfach hier: https://fcld.ly/pkzgwog Ein letztes Mal: Vieeel Glück 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4060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3394809-B96B-4459-A865-4A59DEB65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7D166E-580F-4BAE-B308-22B66AFB0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637528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0B88E49-31FB-401F-A6F5-E06982EA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EB1B129-5C59-490E-94F4-25D2E9D942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23186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922178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55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679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6406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956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905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688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724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173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555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356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091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25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287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344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461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602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760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773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014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7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- 2022-12-23 08:30:29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noch einmal schlafen, dann ist endlich Weihnachten. Na, wie sehr freuen sich eure Kleinen? 🥰🎄 Wir verlosen unter allen Teilnehmenden auf toggoeltern.de und auf dem Instagramkanal toggolino.superrtl  je 1 von 3 "Dino Ranch Clubhaus" 🦕🏠🦖 Um am Toggolino Adventskalender Gewinnspiel teilzunehmen klickt einfach hier: https://fcld.ly/0s0mj1b Viel viel Glück 🤞🍄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4338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0A935C8-6FC6-4DF3-9899-E2C2E0FA7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F1438F-2C38-4881-B825-13495E56F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630880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352DF0-ED8E-4FA2-A2A9-3CD8006B3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090ED1F-E4D1-45E2-A3CF-B155C431F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13138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921255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4343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9248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829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206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949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260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011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866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57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1495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928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435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776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197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50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762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698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767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667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1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- 2022-12-22 10:30:10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Fest unter Freunden, Essen mit der Familie oder über die Feiertage verreisen? 💚 An Weihnachten gibt es zahlreiche Traditionen für ein schönes Weihnachtsfest ✨🎄Wie feiert ihr Weihnachten?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80559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FCEFF80-81E9-41BF-B8CB-BDE18660F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CBC32C-184B-41C5-A878-B67B48BE9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43421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82AECC-C6E6-4781-998D-CE136EDC7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88233A9-AC42-4921-8CBE-EDF0F1E564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5803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715245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8146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081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592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8200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0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3855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640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81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6021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554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525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094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581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364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012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0901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387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042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335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22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- 2022-12-22 08:30:14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Hinter Türchen Nr. 22 versteckt sich Baby J.J aus der Serie CoComelon 👶💚 Wir verlosen unter allen Teilnehmenden auf toggoeltern.de und auf dem Instagramkanal toggolino.superrtl je 1 von 5 "CoComelon Mitsing-Puppe" 🎶 Um am Toggolino Adventskalender Gewinnspiel teilzunehmen klickt einfach hier: https://fcld.ly/szp3hne Wir drücken euch die Daumen 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7.3918 %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8753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427EF42-1C85-488B-8C20-401618155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8DD528-85DB-4AFF-90DF-4DD759FAE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23047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3121AB-5E0D-42FB-A129-0E93710B0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D98E41D-2357-4C45-B3A6-6EDF2AE64F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54713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77161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7245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07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622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515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024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874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38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355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500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619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14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412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914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485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204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043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249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3733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422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07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- 2022-12-21 08:30:08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habt ihr die Chance auf weitere tolle Gewinne für eure PAW Patrol Fans 🐾 Wir verlosen unter allen Teilnehmenden auf toggoeltern.de und auf dem Instagramkanal toggolino.superrtl je 1 von 8 PAW Patrol Bücher-Pakete bestehend aus "Das ultimative PAW Patrol Vorlesebuch", "Gute Nacht, Fellfreunde!" und "Wisch &amp; Weg Spielspaß" 📚 Um am Toggolino Adventskalender Gewinnspiel teilzunehmen klickt einfach hier: https://fcld.ly/zdydnn9  Wir wünschen euch viel Glück 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08267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4FD0AD1-4CC5-4A4D-991B-4EDE5EDE7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78736F-033D-4C1E-B8DF-FB2782C14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784867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258CD4-6B4C-4AF2-BE11-5242C36D7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731B898-F988-43BD-ABF1-F139AF4045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97849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864562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27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110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221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82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456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136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739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255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192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855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493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051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1234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255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156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019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6015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860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7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4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- 2022-12-20 10:30:06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ist Weihnachten ganz nah 😍 Wenn ihr für eure Kleinen noch eine einfache Bastel-Idee sucht, haben wir ein süßes Last-Minute-DIY für euch 🎄 Schneidet dafür eine Papier-Schablone aus (z.B. in Form eines Weihnachtsbaums), legt sie auf das Papier, das bemalt werden soll - und schon können eure Kids mit Fingerfarbe loslegen 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5792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138FE56-CED4-4CFB-B1B7-6EAA923D9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9C16B-08AD-4CC5-A574-D48072EC9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635364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9027B2-CA62-4B06-B124-8C50D6ED7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B859EFE-C200-4DEA-B9DC-BD9A5B87D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118391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804336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95846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85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249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483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29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148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960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080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882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108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767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634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84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308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435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850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503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2066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934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57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- 2022-12-20 08:30:20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Endspurt! Nur noch 4 Tage bis Weihnachten 🎄 Wir verlosen unter allen Teilnehmenden auf toggoeltern.de und auf dem Instagramkanal toggolino.superrtl je 1 von 5 "PAW Patrol Tipi-Kinderzelt" 🐾🎁 Um am Toggolino Adventskalender Gewinnspiel teilzunehmen klickt einfach hier: https://fcld.ly/slbpk92 Wir drücken euch die Daumen 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98776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23ABAE1-C5ED-4DA1-8417-CA2E50346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C72B59-CC03-43C1-9E68-DF0DF6402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4241206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EC6AE2-F0A7-4006-B97C-19D3ECF65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0D97D22-ECA5-4DE0-88DB-F6DBCE6E2C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98732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543021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9377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015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586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68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729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937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235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475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486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114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409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588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92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089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284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066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0652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5748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8168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47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- 2022-12-19 08:30:11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Auch die Weihnachtsvorbereitungen im Hause Wutz sind in vollem Gange 🐷🎄 Wir verlosen unter allen Teilnehmenden auf toggoeltern.de und auf dem Instagramkanal toggolino.superrtl je 1 von 8 "Bücher-Sets von Peppa Pig" 📚 Um am Toggolino Adventskalender Gewinnspiel teilzunehmen klickt einfach hier: https://fcld.ly/eurd5x9 Viel Erfolg 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83039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2C56221-25C9-4D21-9A0F-ED2A574E0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9A23C4-D5A2-493B-B7DF-F98601D7F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2228847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60A651-5F26-490D-8C28-1CB8AC1A1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D57C5E9-1C1C-4F62-BA59-69DFD82FD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35800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49030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4021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466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760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823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756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899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365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90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713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6917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8903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57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317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662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642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589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447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3854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362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50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- 2022-12-19 07:00:20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Bis zum 24.12. gibt es nochmal richtig coole Gewinne abzustauben 🎁🏆 Folgt toggolino.superrtl, um die letzten Türchen vom Toggolino Adventskalender nicht zu verpassen 🎅🎄 Wir drücken euch ganz fest die Daumen ✨ 
#toggolino #adventskalender2022 #adventskalender #gewinnspiel #kindergeschenke #weihnachtsgeschenke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5933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32C19CF-3079-4DD0-A9C2-DF51F0046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F23043-7654-4CBC-BE1E-97E4D2FC7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897277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6248B3-FEEF-40B0-9178-263649CA8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10CE511-8B57-46D5-83B4-7F96E894F4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119302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682914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9049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294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836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59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828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591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92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6485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578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003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71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210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417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416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321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839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580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230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456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00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- 2022-12-18 10:30:12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 ins Rodelvergnügen ❄️🛷 ... wenns doch immer so harmonisch wäre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35405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79FDEFC-D883-4FAA-A605-F010A40FC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2B1974-F873-4CDE-8DF6-87DD0FF80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2577675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53129C-A462-41D6-A50D-C0E609323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F24A5BB-B87F-499E-B176-C23ED28152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235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330222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3785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367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523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14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693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561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20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293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807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765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47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931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46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0443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276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544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574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326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6513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8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- 2022-12-18 08:30:09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Einen schönen 4. Advent 🕯️ 🌟 Wir verlosen unter allen Teilnehmenden auf toggoeltern.de und auf dem Instagramkanal toggolino.superrtl je 1 von 3 "PAW Patrol Motorisiertes Dino Rescue Patroller Teamfahrzeug" 🦖🐾 Um am Toggolino Adventskalender Gewinnspiel teilzunehmen klickt einfach hier: https://fcld.ly/xjx1bw0 Wir wünschen euch eine große Portion Glück 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04748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A8D9953-AEDA-40D4-BA7C-E90CDC6F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0B030F-6997-44EA-A0A4-B901ECF9C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770181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B5EEB00-8F01-4EEE-B5C1-3064FCDD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43BCDD0-B520-4D79-AC8A-38205BFFC9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08265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9742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0101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342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609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963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450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155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152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652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450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593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989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435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016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018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7678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774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797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173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2547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93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- 2022-12-17 12:00:41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perfekte Mitbringsel für eure Nichten, Tanten und alle, die Baden lieben 🛀 Diese süßen Peppa Pig-Badebomben sind nämlich super schnell selbstgemacht und perfekte Geschenk für kalte Wintertage ⛄❄ Zur Anleitung geht's hier lang: https://fcld.ly/fu8puaj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2632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2F7C4B8-4DC8-4551-B49A-B6382B4BF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80564-5F40-48D1-9460-FA21665A9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2410507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FDD2DF-9903-4737-BF41-1329A13B3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70E1302-172E-4281-ADFA-8ECB9B17D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59345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8489413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5986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45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297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396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137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002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366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639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92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472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322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016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766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587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901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197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280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393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594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59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- 2022-12-17 08:30:12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Peppa auf Reisen gehen? 😍🗺️ Wir verlosen unter allen Teilnehmenden auf toggoeltern.de und auf dem Instagramkanal toggolino.superrtl je 1 von 5 "Peppa Pig Familienset Kuscheltiere im Auto" 🚘🐷 Um am Toggolino Adventskalender Gewinnspiel teilzunehmen klickt einfach hier: https://fcld.ly/qhpbl4z Viel Glück! 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46596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9C30BB1-858D-4EDB-B804-1747FD4A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C17090-1B64-4F75-BB34-95C4E4F98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404536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83D306-39A1-4CA9-B0BE-6FC67E8E8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3A08F8B-E54E-4CF6-9F19-87AEF3ACBA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01017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855941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16198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954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687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795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383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6652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4361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395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84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693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422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234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519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376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55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243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5011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268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4921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41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- 2022-12-16 09:30:05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Zimtduftender Lebkuchen oder frostiger Engel? 🥶👼 Verratet uns den Weihnachts-Namen eurer Kleinen 🥰🎄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0769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1C3EA25-F8F8-41A7-BC10-0C84EAE0D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052B2-D880-4D55-9192-CFA818B51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7992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09BE78-D217-4F2D-89C8-D7D4A7679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FABF330-82E5-494D-99B6-08BA638B0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14893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367078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2633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3948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804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109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1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782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701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735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849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678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051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3223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62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179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985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443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349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192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708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8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- 2022-12-16 08:30:11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weiteres Türchen der Helfer auf vier Pfoten 🐾😍 Wir verlosen unter allen Teilnehmenden auf toggoeltern.de und auf dem Instagramkanal toggolino.superrtl je 1 von 5 "PAW Patrol Lernlaptop" 💻 Um am Toggolino Adventskalender Gewinnspiel teilzunehmen klickt einfach hier: https://fcld.ly/att1jnn
V I E L    G L Ü C K  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86758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AC7370D-E270-420F-9C1F-54E8F20FA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- 19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43450C-8A40-4BDE-B719-297E51451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844373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8F22BB2-3AF5-4DC8-BBDF-CD56B746D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5711FC3-CA4D-4E5C-94C6-8670978BD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551093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363811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5284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401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017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888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86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106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10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810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965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816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024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7612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5579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550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496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354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64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116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298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67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- 2022-12-15 11:00:12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Freut ihr euch auch schon auf gemütliche Weihnachtstage mit euren Kleinen? 😍🎄 Dann haben wir für euch ein paar Beschäftigungs-Ideen für die Weihnachtszeit ☃️💚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39881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76DC0ED-FC19-4A90-820E-D96FF9521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- 20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57B664-0E77-4343-B526-402F51BDC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218564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A9A90-5A21-4D47-82DE-666F63D4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ED0636D-8D18-4AD2-ABF1-D24D54242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31816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704666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5817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976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409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5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800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203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769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888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4227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97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93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85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23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783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8384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866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198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923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84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03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- 2022-12-15 08:30:10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die Plätze, fertig, los - jetzt gewinnen 🍀🏎️ Wir verlosen unter allen Teilnehmenden auf toggoeltern.de und auf dem Instagramkanal toggolino.superrtl je 1 von 5 "Peppa Pig Carrera-Bahn" 🏁🐷 Um am Toggolino Adventskalender Gewinnspiel teilzunehmen klickt einfach hier: https://fcld.ly/nrp8ix4 Ganz viel Glück wünschen wir euch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88937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7B33DCA-F907-4204-AD79-850E22B9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- 21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D8A283-4A8E-41E5-9037-35591B99E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719493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BE4320-955D-428E-A29B-7C0B53B63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4F8CEF8-01A5-4357-9FEA-3B68BEEC5A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46990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045420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7646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50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8773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955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33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396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20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282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293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127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972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106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1699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333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290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245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056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701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726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46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- 2022-12-14 12:00:45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Stempelkekse einfach selbst gemacht 🐾 Bei den leckeren PAW Patrol-Weihnachtskekse können eure Kleinen super beim backen mithelfen 🍪 Das Rezept findet ihr hier: https://fcld.ly/iznm94o
#toggolino #pawpatrol #backenmitkindern #weihnachtsbäckerei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54299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32F43C6-5836-448C-9924-31C1D8298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- 22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2D3F56-22E2-43D5-AD5D-CD8E7404D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127071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17F92E-832E-4E40-A423-83EB407D2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78148EE-E83F-4E92-A5BB-2D868A64C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48560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407428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119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419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0967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935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6854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03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459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711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798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497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352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532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800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895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485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107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733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222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724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72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- 2022-12-14 08:30:21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diesem Gewinn können eure Kleinen die spannenden Abenteuer aus Blaze und die Monster-Maschinen nachspielen 🤩 Wir verlosen unter allen Teilnehmenden auf toggoeltern.de und auf dem Instagramkanal toggolino.superrtl je 1 von 8 "AJ &amp; Blaze Spielzeug-Monster Truck" 🚗🏁 Um am Toggolino Adventskalender Gewinnspiel teilzunehmen klickt einfach hier: https://fcld.ly/0myawra Wir drücken euch die Daumen 👍🍀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67220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4881E27-517F-43A1-B01E-67AD5232E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- 23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EBCEFF-1069-4B63-B357-2D174A478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723522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234D73-41CA-4808-883A-5DB3AED53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F82B6D9-FAC0-4F5C-BC12-98ACBAC62A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63629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994921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2271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852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923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206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793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720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490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883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524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630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893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633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3744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795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347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43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225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593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612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7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- 2022-12-13 08:30:14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Zeit für Spaß mit Lerneffekt und Peppa Pig 🥰🐷 Wir verlosen unter allen Teilnehmenden auf toggoeltern.de und auf dem Instagramkanal toggolino.superrtl je 1 von 10 "Peppa Pig Lernuhr" ⌚ Um am Toggolino Adventskalender Gewinnspiel teilzunehmen klickt einfach hier: https://fcld.ly/fxqss44 Vieeeel Erfolg 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5438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D04DB54-83B4-4E07-8D2A-59C39A0BD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- 24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7E3F84-1A67-4BAD-954E-7CC24255C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639742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20D05D-02BC-4989-A8E4-E6CD82E21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FF3CE7B-ED30-4E4F-94A8-05AE6CF9DB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65347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511811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4475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736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573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090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818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2092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243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200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516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132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690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59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112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562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636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729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8250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88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98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99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 - 2022-12-12 08:30:09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Neues Türchen, neues Glück 🍀 Wir verlosen unter allen Teilnehmenden auf toggoeltern.de und auf dem Instagramkanal toggolino.superrtl je 1 von 5 "Mighty Express Push-and-Go Züge" 🚂 Um am Toggolino Adventskalender Gewinnspiel teilzunehmen klickt einfach hier: https://fcld.ly/4afqhpu Wir drücken euch die Daumen 🐞🤞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7753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4401652-6D0D-404C-AE40-F7EC8B80E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Toggolino - 25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C61677-8BD7-400F-BA0C-691D9A995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3783727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20230201_171139</Template>
  <TotalTime>9</TotalTime>
  <Words>1775</Words>
  <Application>Microsoft Office PowerPoint</Application>
  <PresentationFormat>On-screen Show (16:9)</PresentationFormat>
  <Paragraphs>1025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Wingdings</vt:lpstr>
      <vt:lpstr>Default</vt:lpstr>
      <vt:lpstr>think-cell Slide</vt:lpstr>
      <vt:lpstr>Facebook Original Own Posts Table | Toggolino - 1 of 25</vt:lpstr>
      <vt:lpstr>Facebook Original Own Posts Table | Toggolino - 2 of 25</vt:lpstr>
      <vt:lpstr>Facebook Original Own Posts Table | Toggolino - 3 of 25</vt:lpstr>
      <vt:lpstr>Facebook Original Own Posts Table | Toggolino - 4 of 25</vt:lpstr>
      <vt:lpstr>Facebook Original Own Posts Table | Toggolino - 5 of 25</vt:lpstr>
      <vt:lpstr>Facebook Original Own Posts Table | Toggolino - 6 of 25</vt:lpstr>
      <vt:lpstr>Facebook Original Own Posts Table | Toggolino - 7 of 25</vt:lpstr>
      <vt:lpstr>Facebook Original Own Posts Table | Toggolino - 8 of 25</vt:lpstr>
      <vt:lpstr>Facebook Original Own Posts Table | Toggolino - 9 of 25</vt:lpstr>
      <vt:lpstr>Facebook Original Own Posts Table | Toggolino - 10 of 25</vt:lpstr>
      <vt:lpstr>Facebook Original Own Posts Table | Toggolino - 11 of 25</vt:lpstr>
      <vt:lpstr>Facebook Original Own Posts Table | Toggolino - 12 of 25</vt:lpstr>
      <vt:lpstr>Facebook Original Own Posts Table | Toggolino - 13 of 25</vt:lpstr>
      <vt:lpstr>Facebook Original Own Posts Table | Toggolino - 14 of 25</vt:lpstr>
      <vt:lpstr>Facebook Original Own Posts Table | Toggolino - 15 of 25</vt:lpstr>
      <vt:lpstr>Facebook Original Own Posts Table | Toggolino - 16 of 25</vt:lpstr>
      <vt:lpstr>Facebook Original Own Posts Table | Toggolino - 17 of 25</vt:lpstr>
      <vt:lpstr>Facebook Original Own Posts Table | Toggolino - 18 of 25</vt:lpstr>
      <vt:lpstr>Facebook Original Own Posts Table | Toggolino - 19 of 25</vt:lpstr>
      <vt:lpstr>Facebook Original Own Posts Table | Toggolino - 20 of 25</vt:lpstr>
      <vt:lpstr>Facebook Original Own Posts Table | Toggolino - 21 of 25</vt:lpstr>
      <vt:lpstr>Facebook Original Own Posts Table | Toggolino - 22 of 25</vt:lpstr>
      <vt:lpstr>Facebook Original Own Posts Table | Toggolino - 23 of 25</vt:lpstr>
      <vt:lpstr>Facebook Original Own Posts Table | Toggolino - 24 of 25</vt:lpstr>
      <vt:lpstr>Facebook Original Own Posts Table | Toggolino - 25 of 25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2</cp:revision>
  <cp:lastPrinted>2004-08-25T13:10:08Z</cp:lastPrinted>
  <dcterms:created xsi:type="dcterms:W3CDTF">2023-02-01T17:11:39Z</dcterms:created>
  <dcterms:modified xsi:type="dcterms:W3CDTF">2023-02-01T17:21:19Z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