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797675" cy="9928225"/>
  <p:custDataLst>
    <p:tags r:id="rId26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D69749-7D91-4B3D-9676-0FE60C290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0DA8A68-E16D-48D3-9F7F-D27157EAA2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466162"/>
              </p:ext>
            </p:extLst>
          </p:nvPr>
        </p:nvGraphicFramePr>
        <p:xfrm>
          <a:off x="457200" y="1101725"/>
          <a:ext cx="781812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88266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6301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105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7983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4765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7249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61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- 2022-12-31 09:30:41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2022 ein Jahr mit einigen Höhen und Tiefen ✨💭 Was hat euch und euere Kids 2022 bewegt? 
#toggolino #jahresrückblick #jahreswechsel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4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- 2022-12-30 09:01:28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Meistens kommt es doch anders als man sich es vorstellt🙈 Partyvorbereitungen sind aber auch anstrengend, oder? 🥳😁
#toggolino #jahreswechsel #silvester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38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- 2022-12-28 09:01:22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Witze machen, manchmal tanzen oder häufiger kuscheln? 💚😋 Was sind eure Vorsätze für das Jahr 2023? 🎈
#toggolino #neujahrsvorsätze #jahreswechsel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5966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D9F4CF2-75B5-45C3-87F5-B5489F7C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5FE3BF-9047-4DDA-906F-D86C408AA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501805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359EEF-4B86-4B29-918A-DB33ED80B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E4A4017-6271-4E16-B9C1-5FBCBB6FB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684069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36467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8164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6955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7491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5452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95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3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- 2022-12-24 10:30:55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wünschen euch und euren Liebsten frohe Weihnachten und besinnliche Feiertage 🎅🎄
#toggolino #froheweihnachten #weihnachtszeit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6494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934E49E-5074-4F1A-94C5-1A85D03C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- 2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79FE6-2200-4950-8085-179ED4514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763776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3DD620-FE6A-4A08-B70A-D0B56C874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F20BDF8-4D62-407F-A4D2-EF1A21411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5805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09713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2647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5290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0547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5638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5910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7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- 2022-12-24 08:30:41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Ho, Ho, Ho 🎅 Wir wünschen euch frohe Weihnachten! 🎄 Zur Feier des Tages verlosen wir unter allen Teilnehmenden auf toggoeltern.de und auf dem Instagramkanal toggolino.superrtl je 1 von 3 Sets bestehend aus "Toniebox sowie Peppa Pig und PAW Patrol Hörfiguren für die Toniebox" 🐷🎶🐾 Um am Toggolino Adventskalender Gewinnspiel teilzunehmen, postet bis zum einschl. 24.12.2022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692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0DB7AF0-0838-47E1-ACEE-622372B6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- 3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880FF-504F-4C1A-A26A-4897A90C0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732224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4588E2-7093-491B-89D9-F75B5356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BE56951-8497-4239-A006-B19CD85F1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49053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37180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0996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5366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4626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937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2023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- 2022-12-23 08:30:43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noch einmal schlafen, dann ist endlich Weihnachten. Na, wie sehr freuen sich eure Kleinen? 🥰🎄 Wir verlosen unter allen Teilnehmenden auf toggoeltern.de und auf dem Instagramkanal toggolino.superrtl  je 1 von 3 "Dino Ranch Clubhaus" 🦕🏠🦖 Um am Toggolino Adventskalender Gewinnspiel teilzunehmen, postet bis zum einschl. 23.12.2022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2385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9A35CFE-7B48-4BD4-BA81-F91165D90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- 4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A7E7D-711F-487A-A7B3-FC504D783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13647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45599F-1D6C-4D29-83C3-6300CF5F1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04BF1DE-C1F9-4DF3-9DBA-1D3D02C7D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34301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0219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7346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7359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4133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1705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10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81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- 2022-12-22 10:30:36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Fest unter Freunden, Essen mit der Familie oder über die Feiertage verreisen? 💚 An Weihnachten gibt es zahlreiche Traditionen für ein schönes Weihnachtsfest ✨🎄Wie feiert ihr Weihnachten? #toggolino #weihnachten #heiligabend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8754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F55E2AF-A884-4B7E-9F69-62DBC40BF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- 5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F5C9E6-CBF7-4C1A-B0F0-8E1D05D13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22859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4B7232-5B14-4635-9E5D-33A86291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20BD773-F432-437C-ADDB-029BA3F7B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62444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01718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4934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0320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7941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645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5243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3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- 2022-12-22 08:30:40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Hinter Türchen Nr. 22 versteckt sich Baby J.J aus der Serie CoComelon 👶💚 Wir verlosen unter allen Teilnehmenden auf toggoeltern.de und auf dem Instagramkanal toggolino.superrtl je 1 von 5 "CoComelon Mitsing-Puppe" 🎶 Um am Toggolino Adventskalender Gewinnspiel teilzunehmen, postet bis zum einschl. 22.12.2022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0862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0BF65D4-B273-448E-84C0-32F5C0AA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- 6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F77EA4-5AD3-4105-89B3-29938FEC8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895187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578125-C9C3-4F9F-A52E-D5E78329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E64AC78-41F6-46D2-9E85-F84B1F881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53351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25999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5930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8226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46253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361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6222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0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- 2022-12-21 08:30:42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habt ihr die Chance auf weitere tolle Gewinne für eure PAW Patrol Fans 🐾 Wir verlosen unter allen Teilnehmenden auf toggoeltern.de und auf dem Instagramkanal toggolino.superrtl je 1 von 8 PAW Patrol Bücher-Pakete bestehend aus "Das ultimative PAW Patrol Vorlesebuch", "Gute Nacht, Fellfreunde!" und "Wisch &amp; Weg Spielspaß" 📚 Um am Toggolino Adventskalender Gewinnspiel teilzunehmen, postet bis zum einschl. 21.12.2022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4964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A2AECBC-BC63-47C2-A6DC-5C63D018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- 7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A22D8-2FD1-47B5-AA45-E0F62380B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980745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B68781-2D70-4622-B57D-94FDDA44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5DCAF01-3C3A-4E0C-BA20-CD08FCBAC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41870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17082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5849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5088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9570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2533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3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1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- 2022-12-20 10:30:30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ist Weihnachten ganz nah 😍 Wenn ihr für eure Kleinen noch eine einfache Bastel-Idee sucht, haben wir ein süßes Last-Minute-DIY für euch 🎄 Schneidet dafür eine Papier-Schablone aus (z.B. in Form eines Weihnachtsbaums), legt sie auf das Papier, das bemalt werden soll - und schon können eure Kids mit Fingerfarbe loslegen 🎨 #toggolino #weihnachtszeit #bastelnmitkindern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394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1EE4D73-5167-45B6-A5CC-7F9AE8FFF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- 8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02851-92B0-41B4-9AB8-EC983D9DF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51296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35628E-DA0F-42B4-AAD6-6C8F8D2EB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627C1AE-A066-4283-9D93-0E64BFE1BA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90772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12688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6006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94615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1947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4024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741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97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- 2022-12-20 08:30:41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Endspurt! Nur noch 4 Tage bis Weihnachten 🎄 Wir verlosen unter allen Teilnehmenden auf toggoeltern.de und auf dem Instagramkanal toggolino.superrtl je 1 von 5 "PAW Patrol Tipi-Kinderzelt" 🐾🎁 Um am Toggolino Adventskalender Gewinnspiel teilzunehmen, postet bis zum einschl. 20.12.2022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4960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B9E9A1-F2A2-41AB-998D-8109130F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- 9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A79977-6738-459B-9EED-19F5CD7F0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66615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210AEB-8F80-4902-ADFC-9B121B15D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9742A6F-D368-4D00-9917-990A70B7B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2416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74310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8781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9403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1601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2366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069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7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- 2022-12-19 08:30:32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die Weihnachtsvorbereitungen im Hause Wutz sind in vollem Gange 🐷🎄 Wir verlosen unter allen Teilnehmenden auf toggoeltern.de und auf dem Instagramkanal toggolino.superrtl je 1 von 8 "Bücher-Sets von Peppa Pig" 📚 Um am Toggolino Adventskalender Gewinnspiel teilzunehmen, postet bis zum einschl. 19.12.2022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514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9AD8173-7949-48ED-9F95-7F8FD879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- 10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79131-FC2D-4402-B964-80BF4CF0D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00967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51E078-5AC1-49F2-A894-341D15B2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98A4BD1-5684-41CE-8D78-114F1F629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1055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45694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8562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4338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4981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8497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1213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4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- 2022-12-19 07:00:37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Bis zum 24.12. gibt es nochmal richtig coole Gewinne abzustauben 🎁🏆 Folgt Toggolino, um die letzten Türchen vom Toggolino Adventskalender nicht zu verpassen 🎅🎄 Wir drücken euch ganz fest die Daumen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19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- 2022-12-18 10:30:38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 ins Rodelvergnügen ❄️🛷 ... wenns doch immer so harmonisch wäre 😋 
#toggolino #weihnachtenmitkindern #winterzeit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9498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C913933-642A-4883-B436-79E6B5AF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- 11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C4D67-B361-478D-84E1-780B14447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392062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AEB1F2-0C47-4E6C-9750-A9FFD585A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C5BFCEC-6C02-4928-995C-9FD66AFFFE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16129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03315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4721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3015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8581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755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4575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3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- 2022-12-18 08:30:37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Einen schönen 4. Advent 🕯️ 🌟 Wir verlosen unter allen Teilnehmenden auf toggoeltern.de und auf dem Instagramkanal toggolino.superrtl je 1 von 3 "PAW Patrol Motorisiertes Dino Rescue Patroller Teamfahrzeug" 🦖🐾 Um am Toggolino Adventskalender Gewinnspiel teilzunehmen, postet bis zum einschl. 18.12.2022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1403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38AC823-8001-4D4C-8E4B-41822E863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- 12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43043E-BC1C-4BBA-87EA-E866F1601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150375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52BC6-2127-49CE-A80A-0A5ACAEE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0B9E55A-F04F-4D04-ABDE-44B968AB2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9873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43415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400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6691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3075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8112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2361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05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- 2022-12-17 12:01:44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perfekte Mitbringsel für eure Nichten, Tanten und alle, die Baden lieben 🛀 Diese süßen Peppa Pig-Badebomben sind nämlich super schnell selbstgemacht und perfekte Geschenk für kalte Wintertage ⛄❄ Zur Anleitung geht's über den Link in der Bio 🤓
#toggolino #peppapig #badebombe #badekugel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1102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528D240-F394-404C-8FCA-75DE4B98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- 13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52F60D-A5A5-49D1-ABFB-8E71FAA33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606833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852026-A776-4FAB-94A1-6FDE2408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4C43A08-6D52-4190-BB50-5550B9AF9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791625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51943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8558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7545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2077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9238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3232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3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- 2022-12-17 08:30:36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Peppa auf Reisen gehen? 😍🗺️ Wir verlosen unter allen Teilnehmenden auf toggoeltern.de und auf dem Instagramkanal toggolino.superrtl je 1 von 5 "Peppa Pig Familienset Kuscheltiere im Auto" 🚘🐷 Um am Toggolino Adventskalender Gewinnspiel teilzunehmen, postet bis zum einschl. 17.12.2022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9155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EC404D0-D76C-4A22-94F5-8ACFFCF1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- 14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5BF482-6E66-41AC-8867-8EFA8D6A9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1066622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270523-257B-4B23-A196-5266A4C00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F36BB49-AC2C-454E-BF40-29F040DDB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54524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6723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9015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97085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0047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5078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054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4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- 2022-12-16 09:30:31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Zimtduftender Lebkuchen oder frostiger Engel? 🥶👼 Verratet uns den Weihnachts-Namen eurer Kleinen 🥰🎄 
#toggolino #weihnachtenmitkindern #weihnachtszeit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8031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984BFCA-6DE1-4850-9EBB-D7AE3E01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- 15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204289-8AF4-41D4-94B2-C197510C7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98481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BAAF96-4E1C-4866-8609-BA36AFA40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61A6E4D-5ABB-408F-9A2B-305C1D557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5481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28713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7151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6471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657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8538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2027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- 2022-12-16 08:30:36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weiteres Türchen der Helfer auf vier Pfoten 🐾😍 Wir verlosen unter allen Teilnehmenden auf toggoeltern.de und auf dem Instagramkanal toggolino.superrtl je 1 von 5 "PAW Patrol Lernlaptop" 💻 Um am Toggolino Adventskalender Gewinnspiel teilzunehmen, postet bis zum einschl. 16.12.2022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5471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C5650BC-AE07-4B52-9F0B-9E1E3EB0B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- 16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E24AB1-C38C-41A4-B049-361A806EF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618952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19A23F-CD02-4543-A3EC-3B6639B3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AAE7723-7E24-44B1-BE25-F1F549B3E7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28124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12541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6735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0543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9574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037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7712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09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- 2022-12-15 11:01:17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Freut ihr euch auch schon auf gemütliche Weihnachtstage mit euren Kleinen? 😍🎄 Dann haben wir für euch ein paar Beschäftigungs-Ideen für die Weihnachtszeit ☃️💚 
#toggolino #weihnachtszeit #weihnachtenmitkindern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82593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AF850C0-A98D-4A73-8E2F-619DF53D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- 17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905344-4505-497B-9214-FBE513767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240101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40F615-80E4-4707-8A59-C4AD6BB0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9DCC9E3-F74D-451A-941F-93BE1D158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59477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57127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4214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895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1635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5683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0489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98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- 2022-12-15 08:30:35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die Plätze, fertig, los - jetzt gewinnen 🍀🏎️ Wir verlosen unter allen Teilnehmenden auf toggoeltern.de und auf dem Instagramkanal toggolino.superrtl je 1 von 5 "Peppa Pig Carrera-Bahn" 🏁🐷 Um am Toggolino Adventskalender Gewinnspiel teilzunehmen, postet bis zum einschl. 15.12.2022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7821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66F7B21-0650-4471-A2FE-353FCC6E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- 18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15CA3D-FDB2-40BC-AD33-358FABBC7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330774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8A5D35-63BE-422E-98A3-35489240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B488E88-323B-49DD-9786-49A81D423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38093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979283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2560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5862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2578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7969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9191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5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- 2022-12-14 12:02:55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Stempelkekse einfach selbst gemacht 🐾 Bei den leckeren PAW Patrol-Weihnachtskekse können eure Kleinen super beim backen mithelfen 🍪 Das Rezept findet ihr in der Bio 👆
#toggolino #pawpatrol #backenmitkindern #weihnachtsbäckerei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9033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8BB1F0B-AED1-47E2-B5D6-2F091281E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- 19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AA9BD-5FDB-4A2E-B0DA-23F96D778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957649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572E6F-8A3C-41FE-8F76-22B786EB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F60A667-A867-4154-AE8A-389F63B0F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3632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09738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2544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9337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2167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8376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560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0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- 2022-12-14 08:30:44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diesem Gewinn können eure Kleinen die spannenden Abenteuer aus Blaze und die Monster-Maschinen nachspielen 🤩 Wir verlosen unter allen Teilnehmenden auf toggoeltern.de und auf dem Instagramkanal toggolino.superrtl je 1 von 8 "AJ &amp; Blaze Spielzeug-Monster Truck" 🚗🏁 Um am Toggolino Adventskalender Gewinnspiel teilzunehmen, postet bis zum einschl. 14.12.2022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714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CABBF81-7EB8-45AE-9127-C59D13F08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- 20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20FCD1-8244-4411-8551-B4C1E437D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42661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3B9A34-0F87-4129-A474-FC588801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0751A25-A372-478F-9C55-32F7426BF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2092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4990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4783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6076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824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7110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526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7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- 2022-12-13 08:30:40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Zeit für Spaß mit Lerneffekt und Peppa Pig 🥰🐷 Wir verlosen unter allen Teilnehmenden auf toggoeltern.de und auf dem Instagramkanal toggolino.superrtl je 1 von 10 "Peppa Pig Lernuhr" ⌚ Um am Toggolino Adventskalender Gewinnspiel teilzunehmen, postet bis zum einschl. 13.12.2022 23:59 Uhr unter diesem Gewinnspielpost den Kommentar: Toggolino 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4330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9D0C99D-8E90-4C92-A28F-026559585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- 21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748AE0-6EFA-4FEF-ABDA-9E511744A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97621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58B38E-2B1C-4289-9EB3-31DFB161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382FAE7-4B85-4F02-9A6E-2C71C488B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4340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84256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390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8659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0053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1735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45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toggolino.superrtl - 2022-12-12 08:30:31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Neues Türchen, neues Glück 🍀 Wir verlosen unter allen Teilnehmenden auf toggoeltern.de und auf dem Instagramkanal toggolino.superrtl je 1 von 5 "Mighty Express Push-and-Go Züge" 🚂 Um am Toggolino Adventskalender Gewinnspiel teilzunehmen, postet bis zum einschl. 12.12.2022 23:59 Uhr unter diesem Gewinnspielpost den Kommentar: Toggolino 
Wir drücken euch die Daumen 🐞🤞
Mit Posten eures Kommentars bestätigt ihr, dass ihr die für dieses Gewinnspiel geltenden Teilnahmebedingungen mit Datenschutzhinweisen (abrufbar in der Bio dieses Instagram-Kanals) gelesen habt und diese akzeptiert und dass sich euer Wohnort in Deutschland befindet. Die Teilnahme ist kostenlos; es müssen lediglich die Kosten getragen werden, die mit der Teilnahme über das Internet verbunden sind (Übermittlungskosten des jeweiligen Mobilfunk- bzw. Internetproviders). #toggolino #adventskalender2022 #adventskalender #gewinnspiel #kindergeschenke #weihnachtsgeschenke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35674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4064B01-5597-45B2-B530-9849DF40A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inkl. Impressions | toggolino.superrtl - 22 of 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022AD-A910-4F7B-A733-3C0F5F207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77971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20230130_155208</Template>
  <TotalTime>1</TotalTime>
  <Words>1045</Words>
  <Application>Microsoft Office PowerPoint</Application>
  <PresentationFormat>On-screen Show (16:9)</PresentationFormat>
  <Paragraphs>326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Wingdings</vt:lpstr>
      <vt:lpstr>Default</vt:lpstr>
      <vt:lpstr>think-cell Slide</vt:lpstr>
      <vt:lpstr>Instagram Post Table inkl. Impressions | toggolino.superrtl - 1 of 22</vt:lpstr>
      <vt:lpstr>Instagram Post Table inkl. Impressions | toggolino.superrtl - 2 of 22</vt:lpstr>
      <vt:lpstr>Instagram Post Table inkl. Impressions | toggolino.superrtl - 3 of 22</vt:lpstr>
      <vt:lpstr>Instagram Post Table inkl. Impressions | toggolino.superrtl - 4 of 22</vt:lpstr>
      <vt:lpstr>Instagram Post Table inkl. Impressions | toggolino.superrtl - 5 of 22</vt:lpstr>
      <vt:lpstr>Instagram Post Table inkl. Impressions | toggolino.superrtl - 6 of 22</vt:lpstr>
      <vt:lpstr>Instagram Post Table inkl. Impressions | toggolino.superrtl - 7 of 22</vt:lpstr>
      <vt:lpstr>Instagram Post Table inkl. Impressions | toggolino.superrtl - 8 of 22</vt:lpstr>
      <vt:lpstr>Instagram Post Table inkl. Impressions | toggolino.superrtl - 9 of 22</vt:lpstr>
      <vt:lpstr>Instagram Post Table inkl. Impressions | toggolino.superrtl - 10 of 22</vt:lpstr>
      <vt:lpstr>Instagram Post Table inkl. Impressions | toggolino.superrtl - 11 of 22</vt:lpstr>
      <vt:lpstr>Instagram Post Table inkl. Impressions | toggolino.superrtl - 12 of 22</vt:lpstr>
      <vt:lpstr>Instagram Post Table inkl. Impressions | toggolino.superrtl - 13 of 22</vt:lpstr>
      <vt:lpstr>Instagram Post Table inkl. Impressions | toggolino.superrtl - 14 of 22</vt:lpstr>
      <vt:lpstr>Instagram Post Table inkl. Impressions | toggolino.superrtl - 15 of 22</vt:lpstr>
      <vt:lpstr>Instagram Post Table inkl. Impressions | toggolino.superrtl - 16 of 22</vt:lpstr>
      <vt:lpstr>Instagram Post Table inkl. Impressions | toggolino.superrtl - 17 of 22</vt:lpstr>
      <vt:lpstr>Instagram Post Table inkl. Impressions | toggolino.superrtl - 18 of 22</vt:lpstr>
      <vt:lpstr>Instagram Post Table inkl. Impressions | toggolino.superrtl - 19 of 22</vt:lpstr>
      <vt:lpstr>Instagram Post Table inkl. Impressions | toggolino.superrtl - 20 of 22</vt:lpstr>
      <vt:lpstr>Instagram Post Table inkl. Impressions | toggolino.superrtl - 21 of 22</vt:lpstr>
      <vt:lpstr>Instagram Post Table inkl. Impressions | toggolino.superrtl - 22 of 22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Table inkl. Impressions | toggolino.superrtl - 1 of 22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2023-01-30T15:52:09Z</dcterms:created>
  <dcterms:modified xsi:type="dcterms:W3CDTF">2023-01-30T15:53:48Z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