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NITRO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Sheet1!$A$2:$A$731</c:f>
              <c:strCache>
                <c:ptCount val="730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  <c:pt idx="31">
                  <c:v>1/2/2021</c:v>
                </c:pt>
                <c:pt idx="32">
                  <c:v>2/2/2021</c:v>
                </c:pt>
                <c:pt idx="33">
                  <c:v>3/2/2021</c:v>
                </c:pt>
                <c:pt idx="34">
                  <c:v>4/2/2021</c:v>
                </c:pt>
                <c:pt idx="35">
                  <c:v>5/2/2021</c:v>
                </c:pt>
                <c:pt idx="36">
                  <c:v>6/2/2021</c:v>
                </c:pt>
                <c:pt idx="37">
                  <c:v>7/2/2021</c:v>
                </c:pt>
                <c:pt idx="38">
                  <c:v>8/2/2021</c:v>
                </c:pt>
                <c:pt idx="39">
                  <c:v>9/2/2021</c:v>
                </c:pt>
                <c:pt idx="40">
                  <c:v>10/2/2021</c:v>
                </c:pt>
                <c:pt idx="41">
                  <c:v>11/2/2021</c:v>
                </c:pt>
                <c:pt idx="42">
                  <c:v>12/2/2021</c:v>
                </c:pt>
                <c:pt idx="43">
                  <c:v>13/02/2021</c:v>
                </c:pt>
                <c:pt idx="44">
                  <c:v>14/02/2021</c:v>
                </c:pt>
                <c:pt idx="45">
                  <c:v>15/02/2021</c:v>
                </c:pt>
                <c:pt idx="46">
                  <c:v>16/02/2021</c:v>
                </c:pt>
                <c:pt idx="47">
                  <c:v>17/02/2021</c:v>
                </c:pt>
                <c:pt idx="48">
                  <c:v>18/02/2021</c:v>
                </c:pt>
                <c:pt idx="49">
                  <c:v>19/02/2021</c:v>
                </c:pt>
                <c:pt idx="50">
                  <c:v>20/02/2021</c:v>
                </c:pt>
                <c:pt idx="51">
                  <c:v>21/02/2021</c:v>
                </c:pt>
                <c:pt idx="52">
                  <c:v>22/02/2021</c:v>
                </c:pt>
                <c:pt idx="53">
                  <c:v>23/02/2021</c:v>
                </c:pt>
                <c:pt idx="54">
                  <c:v>24/02/2021</c:v>
                </c:pt>
                <c:pt idx="55">
                  <c:v>25/02/2021</c:v>
                </c:pt>
                <c:pt idx="56">
                  <c:v>26/02/2021</c:v>
                </c:pt>
                <c:pt idx="57">
                  <c:v>27/02/2021</c:v>
                </c:pt>
                <c:pt idx="58">
                  <c:v>28/02/2021</c:v>
                </c:pt>
                <c:pt idx="59">
                  <c:v>1/3/2021</c:v>
                </c:pt>
                <c:pt idx="60">
                  <c:v>2/3/2021</c:v>
                </c:pt>
                <c:pt idx="61">
                  <c:v>3/3/2021</c:v>
                </c:pt>
                <c:pt idx="62">
                  <c:v>4/3/2021</c:v>
                </c:pt>
                <c:pt idx="63">
                  <c:v>5/3/2021</c:v>
                </c:pt>
                <c:pt idx="64">
                  <c:v>6/3/2021</c:v>
                </c:pt>
                <c:pt idx="65">
                  <c:v>7/3/2021</c:v>
                </c:pt>
                <c:pt idx="66">
                  <c:v>8/3/2021</c:v>
                </c:pt>
                <c:pt idx="67">
                  <c:v>9/3/2021</c:v>
                </c:pt>
                <c:pt idx="68">
                  <c:v>10/3/2021</c:v>
                </c:pt>
                <c:pt idx="69">
                  <c:v>11/3/2021</c:v>
                </c:pt>
                <c:pt idx="70">
                  <c:v>12/3/2021</c:v>
                </c:pt>
                <c:pt idx="71">
                  <c:v>13/03/2021</c:v>
                </c:pt>
                <c:pt idx="72">
                  <c:v>14/03/2021</c:v>
                </c:pt>
                <c:pt idx="73">
                  <c:v>15/03/2021</c:v>
                </c:pt>
                <c:pt idx="74">
                  <c:v>16/03/2021</c:v>
                </c:pt>
                <c:pt idx="75">
                  <c:v>17/03/2021</c:v>
                </c:pt>
                <c:pt idx="76">
                  <c:v>18/03/2021</c:v>
                </c:pt>
                <c:pt idx="77">
                  <c:v>19/03/2021</c:v>
                </c:pt>
                <c:pt idx="78">
                  <c:v>20/03/2021</c:v>
                </c:pt>
                <c:pt idx="79">
                  <c:v>21/03/2021</c:v>
                </c:pt>
                <c:pt idx="80">
                  <c:v>22/03/2021</c:v>
                </c:pt>
                <c:pt idx="81">
                  <c:v>23/03/2021</c:v>
                </c:pt>
                <c:pt idx="82">
                  <c:v>24/03/2021</c:v>
                </c:pt>
                <c:pt idx="83">
                  <c:v>25/03/2021</c:v>
                </c:pt>
                <c:pt idx="84">
                  <c:v>26/03/2021</c:v>
                </c:pt>
                <c:pt idx="85">
                  <c:v>27/03/2021</c:v>
                </c:pt>
                <c:pt idx="86">
                  <c:v>28/03/2021</c:v>
                </c:pt>
                <c:pt idx="87">
                  <c:v>29/03/2021</c:v>
                </c:pt>
                <c:pt idx="88">
                  <c:v>30/03/2021</c:v>
                </c:pt>
                <c:pt idx="89">
                  <c:v>31/03/2021</c:v>
                </c:pt>
                <c:pt idx="90">
                  <c:v>1/4/2021</c:v>
                </c:pt>
                <c:pt idx="91">
                  <c:v>2/4/2021</c:v>
                </c:pt>
                <c:pt idx="92">
                  <c:v>3/4/2021</c:v>
                </c:pt>
                <c:pt idx="93">
                  <c:v>4/4/2021</c:v>
                </c:pt>
                <c:pt idx="94">
                  <c:v>5/4/2021</c:v>
                </c:pt>
                <c:pt idx="95">
                  <c:v>6/4/2021</c:v>
                </c:pt>
                <c:pt idx="96">
                  <c:v>7/4/2021</c:v>
                </c:pt>
                <c:pt idx="97">
                  <c:v>8/4/2021</c:v>
                </c:pt>
                <c:pt idx="98">
                  <c:v>9/4/2021</c:v>
                </c:pt>
                <c:pt idx="99">
                  <c:v>10/4/2021</c:v>
                </c:pt>
                <c:pt idx="100">
                  <c:v>11/4/2021</c:v>
                </c:pt>
                <c:pt idx="101">
                  <c:v>12/4/2021</c:v>
                </c:pt>
                <c:pt idx="102">
                  <c:v>13/04/2021</c:v>
                </c:pt>
                <c:pt idx="103">
                  <c:v>14/04/2021</c:v>
                </c:pt>
                <c:pt idx="104">
                  <c:v>15/04/2021</c:v>
                </c:pt>
                <c:pt idx="105">
                  <c:v>16/04/2021</c:v>
                </c:pt>
                <c:pt idx="106">
                  <c:v>17/04/2021</c:v>
                </c:pt>
                <c:pt idx="107">
                  <c:v>18/04/2021</c:v>
                </c:pt>
                <c:pt idx="108">
                  <c:v>19/04/2021</c:v>
                </c:pt>
                <c:pt idx="109">
                  <c:v>20/04/2021</c:v>
                </c:pt>
                <c:pt idx="110">
                  <c:v>21/04/2021</c:v>
                </c:pt>
                <c:pt idx="111">
                  <c:v>22/04/2021</c:v>
                </c:pt>
                <c:pt idx="112">
                  <c:v>23/04/2021</c:v>
                </c:pt>
                <c:pt idx="113">
                  <c:v>24/04/2021</c:v>
                </c:pt>
                <c:pt idx="114">
                  <c:v>25/04/2021</c:v>
                </c:pt>
                <c:pt idx="115">
                  <c:v>26/04/2021</c:v>
                </c:pt>
                <c:pt idx="116">
                  <c:v>27/04/2021</c:v>
                </c:pt>
                <c:pt idx="117">
                  <c:v>28/04/2021</c:v>
                </c:pt>
                <c:pt idx="118">
                  <c:v>29/04/2021</c:v>
                </c:pt>
                <c:pt idx="119">
                  <c:v>30/04/2021</c:v>
                </c:pt>
                <c:pt idx="120">
                  <c:v>1/5/2021</c:v>
                </c:pt>
                <c:pt idx="121">
                  <c:v>2/5/2021</c:v>
                </c:pt>
                <c:pt idx="122">
                  <c:v>3/5/2021</c:v>
                </c:pt>
                <c:pt idx="123">
                  <c:v>4/5/2021</c:v>
                </c:pt>
                <c:pt idx="124">
                  <c:v>5/5/2021</c:v>
                </c:pt>
                <c:pt idx="125">
                  <c:v>6/5/2021</c:v>
                </c:pt>
                <c:pt idx="126">
                  <c:v>7/5/2021</c:v>
                </c:pt>
                <c:pt idx="127">
                  <c:v>8/5/2021</c:v>
                </c:pt>
                <c:pt idx="128">
                  <c:v>9/5/2021</c:v>
                </c:pt>
                <c:pt idx="129">
                  <c:v>10/5/2021</c:v>
                </c:pt>
                <c:pt idx="130">
                  <c:v>11/5/2021</c:v>
                </c:pt>
                <c:pt idx="131">
                  <c:v>12/5/2021</c:v>
                </c:pt>
                <c:pt idx="132">
                  <c:v>13/05/2021</c:v>
                </c:pt>
                <c:pt idx="133">
                  <c:v>14/05/2021</c:v>
                </c:pt>
                <c:pt idx="134">
                  <c:v>15/05/2021</c:v>
                </c:pt>
                <c:pt idx="135">
                  <c:v>16/05/2021</c:v>
                </c:pt>
                <c:pt idx="136">
                  <c:v>17/05/2021</c:v>
                </c:pt>
                <c:pt idx="137">
                  <c:v>18/05/2021</c:v>
                </c:pt>
                <c:pt idx="138">
                  <c:v>19/05/2021</c:v>
                </c:pt>
                <c:pt idx="139">
                  <c:v>20/05/2021</c:v>
                </c:pt>
                <c:pt idx="140">
                  <c:v>21/05/2021</c:v>
                </c:pt>
                <c:pt idx="141">
                  <c:v>22/05/2021</c:v>
                </c:pt>
                <c:pt idx="142">
                  <c:v>23/05/2021</c:v>
                </c:pt>
                <c:pt idx="143">
                  <c:v>24/05/2021</c:v>
                </c:pt>
                <c:pt idx="144">
                  <c:v>25/05/2021</c:v>
                </c:pt>
                <c:pt idx="145">
                  <c:v>26/05/2021</c:v>
                </c:pt>
                <c:pt idx="146">
                  <c:v>27/05/2021</c:v>
                </c:pt>
                <c:pt idx="147">
                  <c:v>28/05/2021</c:v>
                </c:pt>
                <c:pt idx="148">
                  <c:v>29/05/2021</c:v>
                </c:pt>
                <c:pt idx="149">
                  <c:v>30/05/2021</c:v>
                </c:pt>
                <c:pt idx="150">
                  <c:v>31/05/2021</c:v>
                </c:pt>
                <c:pt idx="151">
                  <c:v>1/6/2021</c:v>
                </c:pt>
                <c:pt idx="152">
                  <c:v>2/6/2021</c:v>
                </c:pt>
                <c:pt idx="153">
                  <c:v>3/6/2021</c:v>
                </c:pt>
                <c:pt idx="154">
                  <c:v>4/6/2021</c:v>
                </c:pt>
                <c:pt idx="155">
                  <c:v>5/6/2021</c:v>
                </c:pt>
                <c:pt idx="156">
                  <c:v>6/6/2021</c:v>
                </c:pt>
                <c:pt idx="157">
                  <c:v>7/6/2021</c:v>
                </c:pt>
                <c:pt idx="158">
                  <c:v>8/6/2021</c:v>
                </c:pt>
                <c:pt idx="159">
                  <c:v>9/6/2021</c:v>
                </c:pt>
                <c:pt idx="160">
                  <c:v>10/6/2021</c:v>
                </c:pt>
                <c:pt idx="161">
                  <c:v>11/6/2021</c:v>
                </c:pt>
                <c:pt idx="162">
                  <c:v>12/6/2021</c:v>
                </c:pt>
                <c:pt idx="163">
                  <c:v>13/06/2021</c:v>
                </c:pt>
                <c:pt idx="164">
                  <c:v>14/06/2021</c:v>
                </c:pt>
                <c:pt idx="165">
                  <c:v>15/06/2021</c:v>
                </c:pt>
                <c:pt idx="166">
                  <c:v>16/06/2021</c:v>
                </c:pt>
                <c:pt idx="167">
                  <c:v>17/06/2021</c:v>
                </c:pt>
                <c:pt idx="168">
                  <c:v>18/06/2021</c:v>
                </c:pt>
                <c:pt idx="169">
                  <c:v>19/06/2021</c:v>
                </c:pt>
                <c:pt idx="170">
                  <c:v>20/06/2021</c:v>
                </c:pt>
                <c:pt idx="171">
                  <c:v>21/06/2021</c:v>
                </c:pt>
                <c:pt idx="172">
                  <c:v>22/06/2021</c:v>
                </c:pt>
                <c:pt idx="173">
                  <c:v>23/06/2021</c:v>
                </c:pt>
                <c:pt idx="174">
                  <c:v>24/06/2021</c:v>
                </c:pt>
                <c:pt idx="175">
                  <c:v>25/06/2021</c:v>
                </c:pt>
                <c:pt idx="176">
                  <c:v>26/06/2021</c:v>
                </c:pt>
                <c:pt idx="177">
                  <c:v>27/06/2021</c:v>
                </c:pt>
                <c:pt idx="178">
                  <c:v>28/06/2021</c:v>
                </c:pt>
                <c:pt idx="179">
                  <c:v>29/06/2021</c:v>
                </c:pt>
                <c:pt idx="180">
                  <c:v>30/06/2021</c:v>
                </c:pt>
                <c:pt idx="181">
                  <c:v>1/7/2021</c:v>
                </c:pt>
                <c:pt idx="182">
                  <c:v>2/7/2021</c:v>
                </c:pt>
                <c:pt idx="183">
                  <c:v>3/7/2021</c:v>
                </c:pt>
                <c:pt idx="184">
                  <c:v>4/7/2021</c:v>
                </c:pt>
                <c:pt idx="185">
                  <c:v>5/7/2021</c:v>
                </c:pt>
                <c:pt idx="186">
                  <c:v>6/7/2021</c:v>
                </c:pt>
                <c:pt idx="187">
                  <c:v>7/7/2021</c:v>
                </c:pt>
                <c:pt idx="188">
                  <c:v>8/7/2021</c:v>
                </c:pt>
                <c:pt idx="189">
                  <c:v>9/7/2021</c:v>
                </c:pt>
                <c:pt idx="190">
                  <c:v>10/7/2021</c:v>
                </c:pt>
                <c:pt idx="191">
                  <c:v>11/7/2021</c:v>
                </c:pt>
                <c:pt idx="192">
                  <c:v>12/7/2021</c:v>
                </c:pt>
                <c:pt idx="193">
                  <c:v>13/07/2021</c:v>
                </c:pt>
                <c:pt idx="194">
                  <c:v>14/07/2021</c:v>
                </c:pt>
                <c:pt idx="195">
                  <c:v>15/07/2021</c:v>
                </c:pt>
                <c:pt idx="196">
                  <c:v>16/07/2021</c:v>
                </c:pt>
                <c:pt idx="197">
                  <c:v>17/07/2021</c:v>
                </c:pt>
                <c:pt idx="198">
                  <c:v>18/07/2021</c:v>
                </c:pt>
                <c:pt idx="199">
                  <c:v>19/07/2021</c:v>
                </c:pt>
                <c:pt idx="200">
                  <c:v>20/07/2021</c:v>
                </c:pt>
                <c:pt idx="201">
                  <c:v>21/07/2021</c:v>
                </c:pt>
                <c:pt idx="202">
                  <c:v>22/07/2021</c:v>
                </c:pt>
                <c:pt idx="203">
                  <c:v>23/07/2021</c:v>
                </c:pt>
                <c:pt idx="204">
                  <c:v>24/07/2021</c:v>
                </c:pt>
                <c:pt idx="205">
                  <c:v>25/07/2021</c:v>
                </c:pt>
                <c:pt idx="206">
                  <c:v>26/07/2021</c:v>
                </c:pt>
                <c:pt idx="207">
                  <c:v>27/07/2021</c:v>
                </c:pt>
                <c:pt idx="208">
                  <c:v>28/07/2021</c:v>
                </c:pt>
                <c:pt idx="209">
                  <c:v>29/07/2021</c:v>
                </c:pt>
                <c:pt idx="210">
                  <c:v>30/07/2021</c:v>
                </c:pt>
                <c:pt idx="211">
                  <c:v>31/07/2021</c:v>
                </c:pt>
                <c:pt idx="212">
                  <c:v>1/8/2021</c:v>
                </c:pt>
                <c:pt idx="213">
                  <c:v>2/8/2021</c:v>
                </c:pt>
                <c:pt idx="214">
                  <c:v>3/8/2021</c:v>
                </c:pt>
                <c:pt idx="215">
                  <c:v>4/8/2021</c:v>
                </c:pt>
                <c:pt idx="216">
                  <c:v>5/8/2021</c:v>
                </c:pt>
                <c:pt idx="217">
                  <c:v>6/8/2021</c:v>
                </c:pt>
                <c:pt idx="218">
                  <c:v>7/8/2021</c:v>
                </c:pt>
                <c:pt idx="219">
                  <c:v>8/8/2021</c:v>
                </c:pt>
                <c:pt idx="220">
                  <c:v>9/8/2021</c:v>
                </c:pt>
                <c:pt idx="221">
                  <c:v>10/8/2021</c:v>
                </c:pt>
                <c:pt idx="222">
                  <c:v>11/8/2021</c:v>
                </c:pt>
                <c:pt idx="223">
                  <c:v>12/8/2021</c:v>
                </c:pt>
                <c:pt idx="224">
                  <c:v>13/08/2021</c:v>
                </c:pt>
                <c:pt idx="225">
                  <c:v>14/08/2021</c:v>
                </c:pt>
                <c:pt idx="226">
                  <c:v>15/08/2021</c:v>
                </c:pt>
                <c:pt idx="227">
                  <c:v>16/08/2021</c:v>
                </c:pt>
                <c:pt idx="228">
                  <c:v>17/08/2021</c:v>
                </c:pt>
                <c:pt idx="229">
                  <c:v>18/08/2021</c:v>
                </c:pt>
                <c:pt idx="230">
                  <c:v>19/08/2021</c:v>
                </c:pt>
                <c:pt idx="231">
                  <c:v>20/08/2021</c:v>
                </c:pt>
                <c:pt idx="232">
                  <c:v>21/08/2021</c:v>
                </c:pt>
                <c:pt idx="233">
                  <c:v>22/08/2021</c:v>
                </c:pt>
                <c:pt idx="234">
                  <c:v>23/08/2021</c:v>
                </c:pt>
                <c:pt idx="235">
                  <c:v>24/08/2021</c:v>
                </c:pt>
                <c:pt idx="236">
                  <c:v>25/08/2021</c:v>
                </c:pt>
                <c:pt idx="237">
                  <c:v>26/08/2021</c:v>
                </c:pt>
                <c:pt idx="238">
                  <c:v>27/08/2021</c:v>
                </c:pt>
                <c:pt idx="239">
                  <c:v>28/08/2021</c:v>
                </c:pt>
                <c:pt idx="240">
                  <c:v>29/08/2021</c:v>
                </c:pt>
                <c:pt idx="241">
                  <c:v>30/08/2021</c:v>
                </c:pt>
                <c:pt idx="242">
                  <c:v>31/08/2021</c:v>
                </c:pt>
                <c:pt idx="243">
                  <c:v>1/9/2021</c:v>
                </c:pt>
                <c:pt idx="244">
                  <c:v>2/9/2021</c:v>
                </c:pt>
                <c:pt idx="245">
                  <c:v>3/9/2021</c:v>
                </c:pt>
                <c:pt idx="246">
                  <c:v>4/9/2021</c:v>
                </c:pt>
                <c:pt idx="247">
                  <c:v>5/9/2021</c:v>
                </c:pt>
                <c:pt idx="248">
                  <c:v>6/9/2021</c:v>
                </c:pt>
                <c:pt idx="249">
                  <c:v>7/9/2021</c:v>
                </c:pt>
                <c:pt idx="250">
                  <c:v>8/9/2021</c:v>
                </c:pt>
                <c:pt idx="251">
                  <c:v>9/9/2021</c:v>
                </c:pt>
                <c:pt idx="252">
                  <c:v>10/9/2021</c:v>
                </c:pt>
                <c:pt idx="253">
                  <c:v>11/9/2021</c:v>
                </c:pt>
                <c:pt idx="254">
                  <c:v>12/9/2021</c:v>
                </c:pt>
                <c:pt idx="255">
                  <c:v>13/09/2021</c:v>
                </c:pt>
                <c:pt idx="256">
                  <c:v>14/09/2021</c:v>
                </c:pt>
                <c:pt idx="257">
                  <c:v>15/09/2021</c:v>
                </c:pt>
                <c:pt idx="258">
                  <c:v>16/09/2021</c:v>
                </c:pt>
                <c:pt idx="259">
                  <c:v>17/09/2021</c:v>
                </c:pt>
                <c:pt idx="260">
                  <c:v>18/09/2021</c:v>
                </c:pt>
                <c:pt idx="261">
                  <c:v>19/09/2021</c:v>
                </c:pt>
                <c:pt idx="262">
                  <c:v>20/09/2021</c:v>
                </c:pt>
                <c:pt idx="263">
                  <c:v>21/09/2021</c:v>
                </c:pt>
                <c:pt idx="264">
                  <c:v>22/09/2021</c:v>
                </c:pt>
                <c:pt idx="265">
                  <c:v>23/09/2021</c:v>
                </c:pt>
                <c:pt idx="266">
                  <c:v>24/09/2021</c:v>
                </c:pt>
                <c:pt idx="267">
                  <c:v>25/09/2021</c:v>
                </c:pt>
                <c:pt idx="268">
                  <c:v>26/09/2021</c:v>
                </c:pt>
                <c:pt idx="269">
                  <c:v>27/09/2021</c:v>
                </c:pt>
                <c:pt idx="270">
                  <c:v>28/09/2021</c:v>
                </c:pt>
                <c:pt idx="271">
                  <c:v>29/09/2021</c:v>
                </c:pt>
                <c:pt idx="272">
                  <c:v>30/09/2021</c:v>
                </c:pt>
                <c:pt idx="273">
                  <c:v>1/10/2021</c:v>
                </c:pt>
                <c:pt idx="274">
                  <c:v>2/10/2021</c:v>
                </c:pt>
                <c:pt idx="275">
                  <c:v>3/10/2021</c:v>
                </c:pt>
                <c:pt idx="276">
                  <c:v>4/10/2021</c:v>
                </c:pt>
                <c:pt idx="277">
                  <c:v>5/10/2021</c:v>
                </c:pt>
                <c:pt idx="278">
                  <c:v>6/10/2021</c:v>
                </c:pt>
                <c:pt idx="279">
                  <c:v>7/10/2021</c:v>
                </c:pt>
                <c:pt idx="280">
                  <c:v>8/10/2021</c:v>
                </c:pt>
                <c:pt idx="281">
                  <c:v>9/10/2021</c:v>
                </c:pt>
                <c:pt idx="282">
                  <c:v>10/10/2021</c:v>
                </c:pt>
                <c:pt idx="283">
                  <c:v>11/10/2021</c:v>
                </c:pt>
                <c:pt idx="284">
                  <c:v>12/10/2021</c:v>
                </c:pt>
                <c:pt idx="285">
                  <c:v>13/10/2021</c:v>
                </c:pt>
                <c:pt idx="286">
                  <c:v>14/10/2021</c:v>
                </c:pt>
                <c:pt idx="287">
                  <c:v>15/10/2021</c:v>
                </c:pt>
                <c:pt idx="288">
                  <c:v>16/10/2021</c:v>
                </c:pt>
                <c:pt idx="289">
                  <c:v>17/10/2021</c:v>
                </c:pt>
                <c:pt idx="290">
                  <c:v>18/10/2021</c:v>
                </c:pt>
                <c:pt idx="291">
                  <c:v>19/10/2021</c:v>
                </c:pt>
                <c:pt idx="292">
                  <c:v>20/10/2021</c:v>
                </c:pt>
                <c:pt idx="293">
                  <c:v>21/10/2021</c:v>
                </c:pt>
                <c:pt idx="294">
                  <c:v>22/10/2021</c:v>
                </c:pt>
                <c:pt idx="295">
                  <c:v>23/10/2021</c:v>
                </c:pt>
                <c:pt idx="296">
                  <c:v>24/10/2021</c:v>
                </c:pt>
                <c:pt idx="297">
                  <c:v>25/10/2021</c:v>
                </c:pt>
                <c:pt idx="298">
                  <c:v>26/10/2021</c:v>
                </c:pt>
                <c:pt idx="299">
                  <c:v>27/10/2021</c:v>
                </c:pt>
                <c:pt idx="300">
                  <c:v>28/10/2021</c:v>
                </c:pt>
                <c:pt idx="301">
                  <c:v>29/10/2021</c:v>
                </c:pt>
                <c:pt idx="302">
                  <c:v>30/10/2021</c:v>
                </c:pt>
                <c:pt idx="303">
                  <c:v>31/10/2021</c:v>
                </c:pt>
                <c:pt idx="304">
                  <c:v>1/11/2021</c:v>
                </c:pt>
                <c:pt idx="305">
                  <c:v>2/11/2021</c:v>
                </c:pt>
                <c:pt idx="306">
                  <c:v>3/11/2021</c:v>
                </c:pt>
                <c:pt idx="307">
                  <c:v>4/11/2021</c:v>
                </c:pt>
                <c:pt idx="308">
                  <c:v>5/11/2021</c:v>
                </c:pt>
                <c:pt idx="309">
                  <c:v>6/11/2021</c:v>
                </c:pt>
                <c:pt idx="310">
                  <c:v>7/11/2021</c:v>
                </c:pt>
                <c:pt idx="311">
                  <c:v>8/11/2021</c:v>
                </c:pt>
                <c:pt idx="312">
                  <c:v>9/11/2021</c:v>
                </c:pt>
                <c:pt idx="313">
                  <c:v>10/11/2021</c:v>
                </c:pt>
                <c:pt idx="314">
                  <c:v>11/11/2021</c:v>
                </c:pt>
                <c:pt idx="315">
                  <c:v>12/11/2021</c:v>
                </c:pt>
                <c:pt idx="316">
                  <c:v>13/11/2021</c:v>
                </c:pt>
                <c:pt idx="317">
                  <c:v>14/11/2021</c:v>
                </c:pt>
                <c:pt idx="318">
                  <c:v>15/11/2021</c:v>
                </c:pt>
                <c:pt idx="319">
                  <c:v>16/11/2021</c:v>
                </c:pt>
                <c:pt idx="320">
                  <c:v>17/11/2021</c:v>
                </c:pt>
                <c:pt idx="321">
                  <c:v>18/11/2021</c:v>
                </c:pt>
                <c:pt idx="322">
                  <c:v>19/11/2021</c:v>
                </c:pt>
                <c:pt idx="323">
                  <c:v>20/11/2021</c:v>
                </c:pt>
                <c:pt idx="324">
                  <c:v>21/11/2021</c:v>
                </c:pt>
                <c:pt idx="325">
                  <c:v>22/11/2021</c:v>
                </c:pt>
                <c:pt idx="326">
                  <c:v>23/11/2021</c:v>
                </c:pt>
                <c:pt idx="327">
                  <c:v>24/11/2021</c:v>
                </c:pt>
                <c:pt idx="328">
                  <c:v>25/11/2021</c:v>
                </c:pt>
                <c:pt idx="329">
                  <c:v>26/11/2021</c:v>
                </c:pt>
                <c:pt idx="330">
                  <c:v>27/11/2021</c:v>
                </c:pt>
                <c:pt idx="331">
                  <c:v>28/11/2021</c:v>
                </c:pt>
                <c:pt idx="332">
                  <c:v>29/11/2021</c:v>
                </c:pt>
                <c:pt idx="333">
                  <c:v>30/11/2021</c:v>
                </c:pt>
                <c:pt idx="334">
                  <c:v>1/12/2021</c:v>
                </c:pt>
                <c:pt idx="335">
                  <c:v>2/12/2021</c:v>
                </c:pt>
                <c:pt idx="336">
                  <c:v>3/12/2021</c:v>
                </c:pt>
                <c:pt idx="337">
                  <c:v>4/12/2021</c:v>
                </c:pt>
                <c:pt idx="338">
                  <c:v>5/12/2021</c:v>
                </c:pt>
                <c:pt idx="339">
                  <c:v>6/12/2021</c:v>
                </c:pt>
                <c:pt idx="340">
                  <c:v>7/12/2021</c:v>
                </c:pt>
                <c:pt idx="341">
                  <c:v>8/12/2021</c:v>
                </c:pt>
                <c:pt idx="342">
                  <c:v>9/12/2021</c:v>
                </c:pt>
                <c:pt idx="343">
                  <c:v>10/12/2021</c:v>
                </c:pt>
                <c:pt idx="344">
                  <c:v>11/12/2021</c:v>
                </c:pt>
                <c:pt idx="345">
                  <c:v>12/12/2021</c:v>
                </c:pt>
                <c:pt idx="346">
                  <c:v>13/12/2021</c:v>
                </c:pt>
                <c:pt idx="347">
                  <c:v>14/12/2021</c:v>
                </c:pt>
                <c:pt idx="348">
                  <c:v>15/12/2021</c:v>
                </c:pt>
                <c:pt idx="349">
                  <c:v>16/12/2021</c:v>
                </c:pt>
                <c:pt idx="350">
                  <c:v>17/12/2021</c:v>
                </c:pt>
                <c:pt idx="351">
                  <c:v>18/12/2021</c:v>
                </c:pt>
                <c:pt idx="352">
                  <c:v>19/12/2021</c:v>
                </c:pt>
                <c:pt idx="353">
                  <c:v>20/12/2021</c:v>
                </c:pt>
                <c:pt idx="354">
                  <c:v>21/12/2021</c:v>
                </c:pt>
                <c:pt idx="355">
                  <c:v>22/12/2021</c:v>
                </c:pt>
                <c:pt idx="356">
                  <c:v>23/12/2021</c:v>
                </c:pt>
                <c:pt idx="357">
                  <c:v>24/12/2021</c:v>
                </c:pt>
                <c:pt idx="358">
                  <c:v>25/12/2021</c:v>
                </c:pt>
                <c:pt idx="359">
                  <c:v>26/12/2021</c:v>
                </c:pt>
                <c:pt idx="360">
                  <c:v>27/12/2021</c:v>
                </c:pt>
                <c:pt idx="361">
                  <c:v>28/12/2021</c:v>
                </c:pt>
                <c:pt idx="362">
                  <c:v>29/12/2021</c:v>
                </c:pt>
                <c:pt idx="363">
                  <c:v>30/12/2021</c:v>
                </c:pt>
                <c:pt idx="364">
                  <c:v>31/12/2021</c:v>
                </c:pt>
                <c:pt idx="365">
                  <c:v>1/1/2022</c:v>
                </c:pt>
                <c:pt idx="366">
                  <c:v>2/1/2022</c:v>
                </c:pt>
                <c:pt idx="367">
                  <c:v>3/1/2022</c:v>
                </c:pt>
                <c:pt idx="368">
                  <c:v>4/1/2022</c:v>
                </c:pt>
                <c:pt idx="369">
                  <c:v>5/1/2022</c:v>
                </c:pt>
                <c:pt idx="370">
                  <c:v>6/1/2022</c:v>
                </c:pt>
                <c:pt idx="371">
                  <c:v>7/1/2022</c:v>
                </c:pt>
                <c:pt idx="372">
                  <c:v>8/1/2022</c:v>
                </c:pt>
                <c:pt idx="373">
                  <c:v>9/1/2022</c:v>
                </c:pt>
                <c:pt idx="374">
                  <c:v>10/1/2022</c:v>
                </c:pt>
                <c:pt idx="375">
                  <c:v>11/1/2022</c:v>
                </c:pt>
                <c:pt idx="376">
                  <c:v>12/1/2022</c:v>
                </c:pt>
                <c:pt idx="377">
                  <c:v>13/01/2022</c:v>
                </c:pt>
                <c:pt idx="378">
                  <c:v>14/01/2022</c:v>
                </c:pt>
                <c:pt idx="379">
                  <c:v>15/01/2022</c:v>
                </c:pt>
                <c:pt idx="380">
                  <c:v>16/01/2022</c:v>
                </c:pt>
                <c:pt idx="381">
                  <c:v>17/01/2022</c:v>
                </c:pt>
                <c:pt idx="382">
                  <c:v>18/01/2022</c:v>
                </c:pt>
                <c:pt idx="383">
                  <c:v>19/01/2022</c:v>
                </c:pt>
                <c:pt idx="384">
                  <c:v>20/01/2022</c:v>
                </c:pt>
                <c:pt idx="385">
                  <c:v>21/01/2022</c:v>
                </c:pt>
                <c:pt idx="386">
                  <c:v>22/01/2022</c:v>
                </c:pt>
                <c:pt idx="387">
                  <c:v>23/01/2022</c:v>
                </c:pt>
                <c:pt idx="388">
                  <c:v>24/01/2022</c:v>
                </c:pt>
                <c:pt idx="389">
                  <c:v>25/01/2022</c:v>
                </c:pt>
                <c:pt idx="390">
                  <c:v>26/01/2022</c:v>
                </c:pt>
                <c:pt idx="391">
                  <c:v>27/01/2022</c:v>
                </c:pt>
                <c:pt idx="392">
                  <c:v>28/01/2022</c:v>
                </c:pt>
                <c:pt idx="393">
                  <c:v>29/01/2022</c:v>
                </c:pt>
                <c:pt idx="394">
                  <c:v>30/01/2022</c:v>
                </c:pt>
                <c:pt idx="395">
                  <c:v>31/01/2022</c:v>
                </c:pt>
                <c:pt idx="396">
                  <c:v>1/2/2022</c:v>
                </c:pt>
                <c:pt idx="397">
                  <c:v>2/2/2022</c:v>
                </c:pt>
                <c:pt idx="398">
                  <c:v>3/2/2022</c:v>
                </c:pt>
                <c:pt idx="399">
                  <c:v>4/2/2022</c:v>
                </c:pt>
                <c:pt idx="400">
                  <c:v>5/2/2022</c:v>
                </c:pt>
                <c:pt idx="401">
                  <c:v>6/2/2022</c:v>
                </c:pt>
                <c:pt idx="402">
                  <c:v>7/2/2022</c:v>
                </c:pt>
                <c:pt idx="403">
                  <c:v>8/2/2022</c:v>
                </c:pt>
                <c:pt idx="404">
                  <c:v>9/2/2022</c:v>
                </c:pt>
                <c:pt idx="405">
                  <c:v>10/2/2022</c:v>
                </c:pt>
                <c:pt idx="406">
                  <c:v>11/2/2022</c:v>
                </c:pt>
                <c:pt idx="407">
                  <c:v>12/2/2022</c:v>
                </c:pt>
                <c:pt idx="408">
                  <c:v>13/02/2022</c:v>
                </c:pt>
                <c:pt idx="409">
                  <c:v>14/02/2022</c:v>
                </c:pt>
                <c:pt idx="410">
                  <c:v>15/02/2022</c:v>
                </c:pt>
                <c:pt idx="411">
                  <c:v>16/02/2022</c:v>
                </c:pt>
                <c:pt idx="412">
                  <c:v>17/02/2022</c:v>
                </c:pt>
                <c:pt idx="413">
                  <c:v>18/02/2022</c:v>
                </c:pt>
                <c:pt idx="414">
                  <c:v>19/02/2022</c:v>
                </c:pt>
                <c:pt idx="415">
                  <c:v>20/02/2022</c:v>
                </c:pt>
                <c:pt idx="416">
                  <c:v>21/02/2022</c:v>
                </c:pt>
                <c:pt idx="417">
                  <c:v>22/02/2022</c:v>
                </c:pt>
                <c:pt idx="418">
                  <c:v>23/02/2022</c:v>
                </c:pt>
                <c:pt idx="419">
                  <c:v>24/02/2022</c:v>
                </c:pt>
                <c:pt idx="420">
                  <c:v>25/02/2022</c:v>
                </c:pt>
                <c:pt idx="421">
                  <c:v>26/02/2022</c:v>
                </c:pt>
                <c:pt idx="422">
                  <c:v>27/02/2022</c:v>
                </c:pt>
                <c:pt idx="423">
                  <c:v>28/02/2022</c:v>
                </c:pt>
                <c:pt idx="424">
                  <c:v>1/3/2022</c:v>
                </c:pt>
                <c:pt idx="425">
                  <c:v>2/3/2022</c:v>
                </c:pt>
                <c:pt idx="426">
                  <c:v>3/3/2022</c:v>
                </c:pt>
                <c:pt idx="427">
                  <c:v>4/3/2022</c:v>
                </c:pt>
                <c:pt idx="428">
                  <c:v>5/3/2022</c:v>
                </c:pt>
                <c:pt idx="429">
                  <c:v>6/3/2022</c:v>
                </c:pt>
                <c:pt idx="430">
                  <c:v>7/3/2022</c:v>
                </c:pt>
                <c:pt idx="431">
                  <c:v>8/3/2022</c:v>
                </c:pt>
                <c:pt idx="432">
                  <c:v>9/3/2022</c:v>
                </c:pt>
                <c:pt idx="433">
                  <c:v>10/3/2022</c:v>
                </c:pt>
                <c:pt idx="434">
                  <c:v>11/3/2022</c:v>
                </c:pt>
                <c:pt idx="435">
                  <c:v>12/3/2022</c:v>
                </c:pt>
                <c:pt idx="436">
                  <c:v>13/03/2022</c:v>
                </c:pt>
                <c:pt idx="437">
                  <c:v>14/03/2022</c:v>
                </c:pt>
                <c:pt idx="438">
                  <c:v>15/03/2022</c:v>
                </c:pt>
                <c:pt idx="439">
                  <c:v>16/03/2022</c:v>
                </c:pt>
                <c:pt idx="440">
                  <c:v>17/03/2022</c:v>
                </c:pt>
                <c:pt idx="441">
                  <c:v>18/03/2022</c:v>
                </c:pt>
                <c:pt idx="442">
                  <c:v>19/03/2022</c:v>
                </c:pt>
                <c:pt idx="443">
                  <c:v>20/03/2022</c:v>
                </c:pt>
                <c:pt idx="444">
                  <c:v>21/03/2022</c:v>
                </c:pt>
                <c:pt idx="445">
                  <c:v>22/03/2022</c:v>
                </c:pt>
                <c:pt idx="446">
                  <c:v>23/03/2022</c:v>
                </c:pt>
                <c:pt idx="447">
                  <c:v>24/03/2022</c:v>
                </c:pt>
                <c:pt idx="448">
                  <c:v>25/03/2022</c:v>
                </c:pt>
                <c:pt idx="449">
                  <c:v>26/03/2022</c:v>
                </c:pt>
                <c:pt idx="450">
                  <c:v>27/03/2022</c:v>
                </c:pt>
                <c:pt idx="451">
                  <c:v>28/03/2022</c:v>
                </c:pt>
                <c:pt idx="452">
                  <c:v>29/03/2022</c:v>
                </c:pt>
                <c:pt idx="453">
                  <c:v>30/03/2022</c:v>
                </c:pt>
                <c:pt idx="454">
                  <c:v>31/03/2022</c:v>
                </c:pt>
                <c:pt idx="455">
                  <c:v>1/4/2022</c:v>
                </c:pt>
                <c:pt idx="456">
                  <c:v>2/4/2022</c:v>
                </c:pt>
                <c:pt idx="457">
                  <c:v>3/4/2022</c:v>
                </c:pt>
                <c:pt idx="458">
                  <c:v>4/4/2022</c:v>
                </c:pt>
                <c:pt idx="459">
                  <c:v>5/4/2022</c:v>
                </c:pt>
                <c:pt idx="460">
                  <c:v>6/4/2022</c:v>
                </c:pt>
                <c:pt idx="461">
                  <c:v>7/4/2022</c:v>
                </c:pt>
                <c:pt idx="462">
                  <c:v>8/4/2022</c:v>
                </c:pt>
                <c:pt idx="463">
                  <c:v>9/4/2022</c:v>
                </c:pt>
                <c:pt idx="464">
                  <c:v>10/4/2022</c:v>
                </c:pt>
                <c:pt idx="465">
                  <c:v>11/4/2022</c:v>
                </c:pt>
                <c:pt idx="466">
                  <c:v>12/4/2022</c:v>
                </c:pt>
                <c:pt idx="467">
                  <c:v>13/04/2022</c:v>
                </c:pt>
                <c:pt idx="468">
                  <c:v>14/04/2022</c:v>
                </c:pt>
                <c:pt idx="469">
                  <c:v>15/04/2022</c:v>
                </c:pt>
                <c:pt idx="470">
                  <c:v>16/04/2022</c:v>
                </c:pt>
                <c:pt idx="471">
                  <c:v>17/04/2022</c:v>
                </c:pt>
                <c:pt idx="472">
                  <c:v>18/04/2022</c:v>
                </c:pt>
                <c:pt idx="473">
                  <c:v>19/04/2022</c:v>
                </c:pt>
                <c:pt idx="474">
                  <c:v>20/04/2022</c:v>
                </c:pt>
                <c:pt idx="475">
                  <c:v>21/04/2022</c:v>
                </c:pt>
                <c:pt idx="476">
                  <c:v>22/04/2022</c:v>
                </c:pt>
                <c:pt idx="477">
                  <c:v>23/04/2022</c:v>
                </c:pt>
                <c:pt idx="478">
                  <c:v>24/04/2022</c:v>
                </c:pt>
                <c:pt idx="479">
                  <c:v>25/04/2022</c:v>
                </c:pt>
                <c:pt idx="480">
                  <c:v>26/04/2022</c:v>
                </c:pt>
                <c:pt idx="481">
                  <c:v>27/04/2022</c:v>
                </c:pt>
                <c:pt idx="482">
                  <c:v>28/04/2022</c:v>
                </c:pt>
                <c:pt idx="483">
                  <c:v>29/04/2022</c:v>
                </c:pt>
                <c:pt idx="484">
                  <c:v>30/04/2022</c:v>
                </c:pt>
                <c:pt idx="485">
                  <c:v>1/5/2022</c:v>
                </c:pt>
                <c:pt idx="486">
                  <c:v>2/5/2022</c:v>
                </c:pt>
                <c:pt idx="487">
                  <c:v>3/5/2022</c:v>
                </c:pt>
                <c:pt idx="488">
                  <c:v>4/5/2022</c:v>
                </c:pt>
                <c:pt idx="489">
                  <c:v>5/5/2022</c:v>
                </c:pt>
                <c:pt idx="490">
                  <c:v>6/5/2022</c:v>
                </c:pt>
                <c:pt idx="491">
                  <c:v>7/5/2022</c:v>
                </c:pt>
                <c:pt idx="492">
                  <c:v>8/5/2022</c:v>
                </c:pt>
                <c:pt idx="493">
                  <c:v>9/5/2022</c:v>
                </c:pt>
                <c:pt idx="494">
                  <c:v>10/5/2022</c:v>
                </c:pt>
                <c:pt idx="495">
                  <c:v>11/5/2022</c:v>
                </c:pt>
                <c:pt idx="496">
                  <c:v>12/5/2022</c:v>
                </c:pt>
                <c:pt idx="497">
                  <c:v>13/05/2022</c:v>
                </c:pt>
                <c:pt idx="498">
                  <c:v>14/05/2022</c:v>
                </c:pt>
                <c:pt idx="499">
                  <c:v>15/05/2022</c:v>
                </c:pt>
                <c:pt idx="500">
                  <c:v>16/05/2022</c:v>
                </c:pt>
                <c:pt idx="501">
                  <c:v>17/05/2022</c:v>
                </c:pt>
                <c:pt idx="502">
                  <c:v>18/05/2022</c:v>
                </c:pt>
                <c:pt idx="503">
                  <c:v>19/05/2022</c:v>
                </c:pt>
                <c:pt idx="504">
                  <c:v>20/05/2022</c:v>
                </c:pt>
                <c:pt idx="505">
                  <c:v>21/05/2022</c:v>
                </c:pt>
                <c:pt idx="506">
                  <c:v>22/05/2022</c:v>
                </c:pt>
                <c:pt idx="507">
                  <c:v>23/05/2022</c:v>
                </c:pt>
                <c:pt idx="508">
                  <c:v>24/05/2022</c:v>
                </c:pt>
                <c:pt idx="509">
                  <c:v>25/05/2022</c:v>
                </c:pt>
                <c:pt idx="510">
                  <c:v>26/05/2022</c:v>
                </c:pt>
                <c:pt idx="511">
                  <c:v>27/05/2022</c:v>
                </c:pt>
                <c:pt idx="512">
                  <c:v>28/05/2022</c:v>
                </c:pt>
                <c:pt idx="513">
                  <c:v>29/05/2022</c:v>
                </c:pt>
                <c:pt idx="514">
                  <c:v>30/05/2022</c:v>
                </c:pt>
                <c:pt idx="515">
                  <c:v>31/05/2022</c:v>
                </c:pt>
                <c:pt idx="516">
                  <c:v>1/6/2022</c:v>
                </c:pt>
                <c:pt idx="517">
                  <c:v>2/6/2022</c:v>
                </c:pt>
                <c:pt idx="518">
                  <c:v>3/6/2022</c:v>
                </c:pt>
                <c:pt idx="519">
                  <c:v>4/6/2022</c:v>
                </c:pt>
                <c:pt idx="520">
                  <c:v>5/6/2022</c:v>
                </c:pt>
                <c:pt idx="521">
                  <c:v>6/6/2022</c:v>
                </c:pt>
                <c:pt idx="522">
                  <c:v>7/6/2022</c:v>
                </c:pt>
                <c:pt idx="523">
                  <c:v>8/6/2022</c:v>
                </c:pt>
                <c:pt idx="524">
                  <c:v>9/6/2022</c:v>
                </c:pt>
                <c:pt idx="525">
                  <c:v>10/6/2022</c:v>
                </c:pt>
                <c:pt idx="526">
                  <c:v>11/6/2022</c:v>
                </c:pt>
                <c:pt idx="527">
                  <c:v>12/6/2022</c:v>
                </c:pt>
                <c:pt idx="528">
                  <c:v>13/06/2022</c:v>
                </c:pt>
                <c:pt idx="529">
                  <c:v>14/06/2022</c:v>
                </c:pt>
                <c:pt idx="530">
                  <c:v>15/06/2022</c:v>
                </c:pt>
                <c:pt idx="531">
                  <c:v>16/06/2022</c:v>
                </c:pt>
                <c:pt idx="532">
                  <c:v>17/06/2022</c:v>
                </c:pt>
                <c:pt idx="533">
                  <c:v>18/06/2022</c:v>
                </c:pt>
                <c:pt idx="534">
                  <c:v>19/06/2022</c:v>
                </c:pt>
                <c:pt idx="535">
                  <c:v>20/06/2022</c:v>
                </c:pt>
                <c:pt idx="536">
                  <c:v>21/06/2022</c:v>
                </c:pt>
                <c:pt idx="537">
                  <c:v>22/06/2022</c:v>
                </c:pt>
                <c:pt idx="538">
                  <c:v>23/06/2022</c:v>
                </c:pt>
                <c:pt idx="539">
                  <c:v>24/06/2022</c:v>
                </c:pt>
                <c:pt idx="540">
                  <c:v>25/06/2022</c:v>
                </c:pt>
                <c:pt idx="541">
                  <c:v>26/06/2022</c:v>
                </c:pt>
                <c:pt idx="542">
                  <c:v>27/06/2022</c:v>
                </c:pt>
                <c:pt idx="543">
                  <c:v>28/06/2022</c:v>
                </c:pt>
                <c:pt idx="544">
                  <c:v>29/06/2022</c:v>
                </c:pt>
                <c:pt idx="545">
                  <c:v>30/06/2022</c:v>
                </c:pt>
                <c:pt idx="546">
                  <c:v>1/7/2022</c:v>
                </c:pt>
                <c:pt idx="547">
                  <c:v>2/7/2022</c:v>
                </c:pt>
                <c:pt idx="548">
                  <c:v>3/7/2022</c:v>
                </c:pt>
                <c:pt idx="549">
                  <c:v>4/7/2022</c:v>
                </c:pt>
                <c:pt idx="550">
                  <c:v>5/7/2022</c:v>
                </c:pt>
                <c:pt idx="551">
                  <c:v>6/7/2022</c:v>
                </c:pt>
                <c:pt idx="552">
                  <c:v>7/7/2022</c:v>
                </c:pt>
                <c:pt idx="553">
                  <c:v>8/7/2022</c:v>
                </c:pt>
                <c:pt idx="554">
                  <c:v>9/7/2022</c:v>
                </c:pt>
                <c:pt idx="555">
                  <c:v>10/7/2022</c:v>
                </c:pt>
                <c:pt idx="556">
                  <c:v>11/7/2022</c:v>
                </c:pt>
                <c:pt idx="557">
                  <c:v>12/7/2022</c:v>
                </c:pt>
                <c:pt idx="558">
                  <c:v>13/07/2022</c:v>
                </c:pt>
                <c:pt idx="559">
                  <c:v>14/07/2022</c:v>
                </c:pt>
                <c:pt idx="560">
                  <c:v>15/07/2022</c:v>
                </c:pt>
                <c:pt idx="561">
                  <c:v>16/07/2022</c:v>
                </c:pt>
                <c:pt idx="562">
                  <c:v>17/07/2022</c:v>
                </c:pt>
                <c:pt idx="563">
                  <c:v>18/07/2022</c:v>
                </c:pt>
                <c:pt idx="564">
                  <c:v>19/07/2022</c:v>
                </c:pt>
                <c:pt idx="565">
                  <c:v>20/07/2022</c:v>
                </c:pt>
                <c:pt idx="566">
                  <c:v>21/07/2022</c:v>
                </c:pt>
                <c:pt idx="567">
                  <c:v>22/07/2022</c:v>
                </c:pt>
                <c:pt idx="568">
                  <c:v>23/07/2022</c:v>
                </c:pt>
                <c:pt idx="569">
                  <c:v>24/07/2022</c:v>
                </c:pt>
                <c:pt idx="570">
                  <c:v>25/07/2022</c:v>
                </c:pt>
                <c:pt idx="571">
                  <c:v>26/07/2022</c:v>
                </c:pt>
                <c:pt idx="572">
                  <c:v>27/07/2022</c:v>
                </c:pt>
                <c:pt idx="573">
                  <c:v>28/07/2022</c:v>
                </c:pt>
                <c:pt idx="574">
                  <c:v>29/07/2022</c:v>
                </c:pt>
                <c:pt idx="575">
                  <c:v>30/07/2022</c:v>
                </c:pt>
                <c:pt idx="576">
                  <c:v>31/07/2022</c:v>
                </c:pt>
                <c:pt idx="577">
                  <c:v>1/8/2022</c:v>
                </c:pt>
                <c:pt idx="578">
                  <c:v>2/8/2022</c:v>
                </c:pt>
                <c:pt idx="579">
                  <c:v>3/8/2022</c:v>
                </c:pt>
                <c:pt idx="580">
                  <c:v>4/8/2022</c:v>
                </c:pt>
                <c:pt idx="581">
                  <c:v>5/8/2022</c:v>
                </c:pt>
                <c:pt idx="582">
                  <c:v>6/8/2022</c:v>
                </c:pt>
                <c:pt idx="583">
                  <c:v>7/8/2022</c:v>
                </c:pt>
                <c:pt idx="584">
                  <c:v>8/8/2022</c:v>
                </c:pt>
                <c:pt idx="585">
                  <c:v>9/8/2022</c:v>
                </c:pt>
                <c:pt idx="586">
                  <c:v>10/8/2022</c:v>
                </c:pt>
                <c:pt idx="587">
                  <c:v>11/8/2022</c:v>
                </c:pt>
                <c:pt idx="588">
                  <c:v>12/8/2022</c:v>
                </c:pt>
                <c:pt idx="589">
                  <c:v>13/08/2022</c:v>
                </c:pt>
                <c:pt idx="590">
                  <c:v>14/08/2022</c:v>
                </c:pt>
                <c:pt idx="591">
                  <c:v>15/08/2022</c:v>
                </c:pt>
                <c:pt idx="592">
                  <c:v>16/08/2022</c:v>
                </c:pt>
                <c:pt idx="593">
                  <c:v>17/08/2022</c:v>
                </c:pt>
                <c:pt idx="594">
                  <c:v>18/08/2022</c:v>
                </c:pt>
                <c:pt idx="595">
                  <c:v>19/08/2022</c:v>
                </c:pt>
                <c:pt idx="596">
                  <c:v>20/08/2022</c:v>
                </c:pt>
                <c:pt idx="597">
                  <c:v>21/08/2022</c:v>
                </c:pt>
                <c:pt idx="598">
                  <c:v>22/08/2022</c:v>
                </c:pt>
                <c:pt idx="599">
                  <c:v>23/08/2022</c:v>
                </c:pt>
                <c:pt idx="600">
                  <c:v>24/08/2022</c:v>
                </c:pt>
                <c:pt idx="601">
                  <c:v>25/08/2022</c:v>
                </c:pt>
                <c:pt idx="602">
                  <c:v>26/08/2022</c:v>
                </c:pt>
                <c:pt idx="603">
                  <c:v>27/08/2022</c:v>
                </c:pt>
                <c:pt idx="604">
                  <c:v>28/08/2022</c:v>
                </c:pt>
                <c:pt idx="605">
                  <c:v>29/08/2022</c:v>
                </c:pt>
                <c:pt idx="606">
                  <c:v>30/08/2022</c:v>
                </c:pt>
                <c:pt idx="607">
                  <c:v>31/08/2022</c:v>
                </c:pt>
                <c:pt idx="608">
                  <c:v>1/9/2022</c:v>
                </c:pt>
                <c:pt idx="609">
                  <c:v>2/9/2022</c:v>
                </c:pt>
                <c:pt idx="610">
                  <c:v>3/9/2022</c:v>
                </c:pt>
                <c:pt idx="611">
                  <c:v>4/9/2022</c:v>
                </c:pt>
                <c:pt idx="612">
                  <c:v>5/9/2022</c:v>
                </c:pt>
                <c:pt idx="613">
                  <c:v>6/9/2022</c:v>
                </c:pt>
                <c:pt idx="614">
                  <c:v>7/9/2022</c:v>
                </c:pt>
                <c:pt idx="615">
                  <c:v>8/9/2022</c:v>
                </c:pt>
                <c:pt idx="616">
                  <c:v>9/9/2022</c:v>
                </c:pt>
                <c:pt idx="617">
                  <c:v>10/9/2022</c:v>
                </c:pt>
                <c:pt idx="618">
                  <c:v>11/9/2022</c:v>
                </c:pt>
                <c:pt idx="619">
                  <c:v>12/9/2022</c:v>
                </c:pt>
                <c:pt idx="620">
                  <c:v>13/09/2022</c:v>
                </c:pt>
                <c:pt idx="621">
                  <c:v>14/09/2022</c:v>
                </c:pt>
                <c:pt idx="622">
                  <c:v>15/09/2022</c:v>
                </c:pt>
                <c:pt idx="623">
                  <c:v>16/09/2022</c:v>
                </c:pt>
                <c:pt idx="624">
                  <c:v>17/09/2022</c:v>
                </c:pt>
                <c:pt idx="625">
                  <c:v>18/09/2022</c:v>
                </c:pt>
                <c:pt idx="626">
                  <c:v>19/09/2022</c:v>
                </c:pt>
                <c:pt idx="627">
                  <c:v>20/09/2022</c:v>
                </c:pt>
                <c:pt idx="628">
                  <c:v>21/09/2022</c:v>
                </c:pt>
                <c:pt idx="629">
                  <c:v>22/09/2022</c:v>
                </c:pt>
                <c:pt idx="630">
                  <c:v>23/09/2022</c:v>
                </c:pt>
                <c:pt idx="631">
                  <c:v>24/09/2022</c:v>
                </c:pt>
                <c:pt idx="632">
                  <c:v>25/09/2022</c:v>
                </c:pt>
                <c:pt idx="633">
                  <c:v>26/09/2022</c:v>
                </c:pt>
                <c:pt idx="634">
                  <c:v>27/09/2022</c:v>
                </c:pt>
                <c:pt idx="635">
                  <c:v>28/09/2022</c:v>
                </c:pt>
                <c:pt idx="636">
                  <c:v>29/09/2022</c:v>
                </c:pt>
                <c:pt idx="637">
                  <c:v>30/09/2022</c:v>
                </c:pt>
                <c:pt idx="638">
                  <c:v>1/10/2022</c:v>
                </c:pt>
                <c:pt idx="639">
                  <c:v>2/10/2022</c:v>
                </c:pt>
                <c:pt idx="640">
                  <c:v>3/10/2022</c:v>
                </c:pt>
                <c:pt idx="641">
                  <c:v>4/10/2022</c:v>
                </c:pt>
                <c:pt idx="642">
                  <c:v>5/10/2022</c:v>
                </c:pt>
                <c:pt idx="643">
                  <c:v>6/10/2022</c:v>
                </c:pt>
                <c:pt idx="644">
                  <c:v>7/10/2022</c:v>
                </c:pt>
                <c:pt idx="645">
                  <c:v>8/10/2022</c:v>
                </c:pt>
                <c:pt idx="646">
                  <c:v>9/10/2022</c:v>
                </c:pt>
                <c:pt idx="647">
                  <c:v>10/10/2022</c:v>
                </c:pt>
                <c:pt idx="648">
                  <c:v>11/10/2022</c:v>
                </c:pt>
                <c:pt idx="649">
                  <c:v>12/10/2022</c:v>
                </c:pt>
                <c:pt idx="650">
                  <c:v>13/10/2022</c:v>
                </c:pt>
                <c:pt idx="651">
                  <c:v>14/10/2022</c:v>
                </c:pt>
                <c:pt idx="652">
                  <c:v>15/10/2022</c:v>
                </c:pt>
                <c:pt idx="653">
                  <c:v>16/10/2022</c:v>
                </c:pt>
                <c:pt idx="654">
                  <c:v>17/10/2022</c:v>
                </c:pt>
                <c:pt idx="655">
                  <c:v>18/10/2022</c:v>
                </c:pt>
                <c:pt idx="656">
                  <c:v>19/10/2022</c:v>
                </c:pt>
                <c:pt idx="657">
                  <c:v>20/10/2022</c:v>
                </c:pt>
                <c:pt idx="658">
                  <c:v>21/10/2022</c:v>
                </c:pt>
                <c:pt idx="659">
                  <c:v>22/10/2022</c:v>
                </c:pt>
                <c:pt idx="660">
                  <c:v>23/10/2022</c:v>
                </c:pt>
                <c:pt idx="661">
                  <c:v>24/10/2022</c:v>
                </c:pt>
                <c:pt idx="662">
                  <c:v>25/10/2022</c:v>
                </c:pt>
                <c:pt idx="663">
                  <c:v>26/10/2022</c:v>
                </c:pt>
                <c:pt idx="664">
                  <c:v>27/10/2022</c:v>
                </c:pt>
                <c:pt idx="665">
                  <c:v>28/10/2022</c:v>
                </c:pt>
                <c:pt idx="666">
                  <c:v>29/10/2022</c:v>
                </c:pt>
                <c:pt idx="667">
                  <c:v>30/10/2022</c:v>
                </c:pt>
                <c:pt idx="668">
                  <c:v>31/10/2022</c:v>
                </c:pt>
                <c:pt idx="669">
                  <c:v>1/11/2022</c:v>
                </c:pt>
                <c:pt idx="670">
                  <c:v>2/11/2022</c:v>
                </c:pt>
                <c:pt idx="671">
                  <c:v>3/11/2022</c:v>
                </c:pt>
                <c:pt idx="672">
                  <c:v>4/11/2022</c:v>
                </c:pt>
                <c:pt idx="673">
                  <c:v>5/11/2022</c:v>
                </c:pt>
                <c:pt idx="674">
                  <c:v>6/11/2022</c:v>
                </c:pt>
                <c:pt idx="675">
                  <c:v>7/11/2022</c:v>
                </c:pt>
                <c:pt idx="676">
                  <c:v>8/11/2022</c:v>
                </c:pt>
                <c:pt idx="677">
                  <c:v>9/11/2022</c:v>
                </c:pt>
                <c:pt idx="678">
                  <c:v>10/11/2022</c:v>
                </c:pt>
                <c:pt idx="679">
                  <c:v>11/11/2022</c:v>
                </c:pt>
                <c:pt idx="680">
                  <c:v>12/11/2022</c:v>
                </c:pt>
                <c:pt idx="681">
                  <c:v>13/11/2022</c:v>
                </c:pt>
                <c:pt idx="682">
                  <c:v>14/11/2022</c:v>
                </c:pt>
                <c:pt idx="683">
                  <c:v>15/11/2022</c:v>
                </c:pt>
                <c:pt idx="684">
                  <c:v>16/11/2022</c:v>
                </c:pt>
                <c:pt idx="685">
                  <c:v>17/11/2022</c:v>
                </c:pt>
                <c:pt idx="686">
                  <c:v>18/11/2022</c:v>
                </c:pt>
                <c:pt idx="687">
                  <c:v>19/11/2022</c:v>
                </c:pt>
                <c:pt idx="688">
                  <c:v>20/11/2022</c:v>
                </c:pt>
                <c:pt idx="689">
                  <c:v>21/11/2022</c:v>
                </c:pt>
                <c:pt idx="690">
                  <c:v>22/11/2022</c:v>
                </c:pt>
                <c:pt idx="691">
                  <c:v>23/11/2022</c:v>
                </c:pt>
                <c:pt idx="692">
                  <c:v>24/11/2022</c:v>
                </c:pt>
                <c:pt idx="693">
                  <c:v>25/11/2022</c:v>
                </c:pt>
                <c:pt idx="694">
                  <c:v>26/11/2022</c:v>
                </c:pt>
                <c:pt idx="695">
                  <c:v>27/11/2022</c:v>
                </c:pt>
                <c:pt idx="696">
                  <c:v>28/11/2022</c:v>
                </c:pt>
                <c:pt idx="697">
                  <c:v>29/11/2022</c:v>
                </c:pt>
                <c:pt idx="698">
                  <c:v>30/11/2022</c:v>
                </c:pt>
                <c:pt idx="699">
                  <c:v>1/12/2022</c:v>
                </c:pt>
                <c:pt idx="700">
                  <c:v>2/12/2022</c:v>
                </c:pt>
                <c:pt idx="701">
                  <c:v>3/12/2022</c:v>
                </c:pt>
                <c:pt idx="702">
                  <c:v>4/12/2022</c:v>
                </c:pt>
                <c:pt idx="703">
                  <c:v>5/12/2022</c:v>
                </c:pt>
                <c:pt idx="704">
                  <c:v>6/12/2022</c:v>
                </c:pt>
                <c:pt idx="705">
                  <c:v>7/12/2022</c:v>
                </c:pt>
                <c:pt idx="706">
                  <c:v>8/12/2022</c:v>
                </c:pt>
                <c:pt idx="707">
                  <c:v>9/12/2022</c:v>
                </c:pt>
                <c:pt idx="708">
                  <c:v>10/12/2022</c:v>
                </c:pt>
                <c:pt idx="709">
                  <c:v>11/12/2022</c:v>
                </c:pt>
                <c:pt idx="710">
                  <c:v>12/12/2022</c:v>
                </c:pt>
                <c:pt idx="711">
                  <c:v>13/12/2022</c:v>
                </c:pt>
                <c:pt idx="712">
                  <c:v>14/12/2022</c:v>
                </c:pt>
                <c:pt idx="713">
                  <c:v>15/12/2022</c:v>
                </c:pt>
                <c:pt idx="714">
                  <c:v>16/12/2022</c:v>
                </c:pt>
                <c:pt idx="715">
                  <c:v>17/12/2022</c:v>
                </c:pt>
                <c:pt idx="716">
                  <c:v>18/12/2022</c:v>
                </c:pt>
                <c:pt idx="717">
                  <c:v>19/12/2022</c:v>
                </c:pt>
                <c:pt idx="718">
                  <c:v>20/12/2022</c:v>
                </c:pt>
                <c:pt idx="719">
                  <c:v>21/12/2022</c:v>
                </c:pt>
                <c:pt idx="720">
                  <c:v>22/12/2022</c:v>
                </c:pt>
                <c:pt idx="721">
                  <c:v>23/12/2022</c:v>
                </c:pt>
                <c:pt idx="722">
                  <c:v>24/12/2022</c:v>
                </c:pt>
                <c:pt idx="723">
                  <c:v>25/12/2022</c:v>
                </c:pt>
                <c:pt idx="724">
                  <c:v>26/12/2022</c:v>
                </c:pt>
                <c:pt idx="725">
                  <c:v>27/12/2022</c:v>
                </c:pt>
                <c:pt idx="726">
                  <c:v>28/12/2022</c:v>
                </c:pt>
                <c:pt idx="727">
                  <c:v>29/12/2022</c:v>
                </c:pt>
                <c:pt idx="728">
                  <c:v>30/12/2022</c:v>
                </c:pt>
                <c:pt idx="729">
                  <c:v>31/12/2022</c:v>
                </c:pt>
              </c:strCache>
            </c:strRef>
          </c:cat>
          <c:val>
            <c:numRef>
              <c:f>Sheet1!$B$2:$B$731</c:f>
              <c:numCache>
                <c:formatCode>General</c:formatCode>
                <c:ptCount val="730"/>
                <c:pt idx="0">
                  <c:v>1912084</c:v>
                </c:pt>
                <c:pt idx="1">
                  <c:v>1618405</c:v>
                </c:pt>
                <c:pt idx="2">
                  <c:v>1373087</c:v>
                </c:pt>
                <c:pt idx="3">
                  <c:v>1132361</c:v>
                </c:pt>
                <c:pt idx="4">
                  <c:v>1058098</c:v>
                </c:pt>
                <c:pt idx="5">
                  <c:v>931871</c:v>
                </c:pt>
                <c:pt idx="6">
                  <c:v>868316</c:v>
                </c:pt>
                <c:pt idx="7">
                  <c:v>1201980</c:v>
                </c:pt>
                <c:pt idx="8">
                  <c:v>1270441</c:v>
                </c:pt>
                <c:pt idx="9">
                  <c:v>1220835</c:v>
                </c:pt>
                <c:pt idx="10">
                  <c:v>1005306</c:v>
                </c:pt>
                <c:pt idx="11">
                  <c:v>984357</c:v>
                </c:pt>
                <c:pt idx="12">
                  <c:v>993082</c:v>
                </c:pt>
                <c:pt idx="13">
                  <c:v>895690</c:v>
                </c:pt>
                <c:pt idx="14">
                  <c:v>1050338</c:v>
                </c:pt>
                <c:pt idx="15">
                  <c:v>1103567</c:v>
                </c:pt>
                <c:pt idx="16">
                  <c:v>1117452</c:v>
                </c:pt>
                <c:pt idx="17">
                  <c:v>928401</c:v>
                </c:pt>
                <c:pt idx="18">
                  <c:v>973709</c:v>
                </c:pt>
                <c:pt idx="19">
                  <c:v>872117</c:v>
                </c:pt>
                <c:pt idx="20">
                  <c:v>818445</c:v>
                </c:pt>
                <c:pt idx="21">
                  <c:v>893713</c:v>
                </c:pt>
                <c:pt idx="22">
                  <c:v>946477</c:v>
                </c:pt>
                <c:pt idx="23">
                  <c:v>1054685</c:v>
                </c:pt>
                <c:pt idx="24">
                  <c:v>827195</c:v>
                </c:pt>
                <c:pt idx="25">
                  <c:v>885125</c:v>
                </c:pt>
                <c:pt idx="26">
                  <c:v>798601</c:v>
                </c:pt>
                <c:pt idx="27">
                  <c:v>928194</c:v>
                </c:pt>
                <c:pt idx="28">
                  <c:v>984029</c:v>
                </c:pt>
                <c:pt idx="29">
                  <c:v>1102773</c:v>
                </c:pt>
                <c:pt idx="30">
                  <c:v>1217000</c:v>
                </c:pt>
                <c:pt idx="31">
                  <c:v>1026798</c:v>
                </c:pt>
                <c:pt idx="32">
                  <c:v>1014023</c:v>
                </c:pt>
                <c:pt idx="33">
                  <c:v>806337</c:v>
                </c:pt>
                <c:pt idx="34">
                  <c:v>481307</c:v>
                </c:pt>
                <c:pt idx="35">
                  <c:v>581705</c:v>
                </c:pt>
                <c:pt idx="36">
                  <c:v>984125</c:v>
                </c:pt>
                <c:pt idx="37">
                  <c:v>1070527</c:v>
                </c:pt>
                <c:pt idx="38">
                  <c:v>955027</c:v>
                </c:pt>
                <c:pt idx="39">
                  <c:v>904013</c:v>
                </c:pt>
                <c:pt idx="40">
                  <c:v>736050</c:v>
                </c:pt>
                <c:pt idx="41">
                  <c:v>429436</c:v>
                </c:pt>
                <c:pt idx="42">
                  <c:v>565675</c:v>
                </c:pt>
                <c:pt idx="43">
                  <c:v>999214</c:v>
                </c:pt>
                <c:pt idx="44">
                  <c:v>1105341</c:v>
                </c:pt>
                <c:pt idx="45">
                  <c:v>949224</c:v>
                </c:pt>
                <c:pt idx="46">
                  <c:v>914191</c:v>
                </c:pt>
                <c:pt idx="47">
                  <c:v>702931</c:v>
                </c:pt>
                <c:pt idx="48">
                  <c:v>468972</c:v>
                </c:pt>
                <c:pt idx="49">
                  <c:v>551663</c:v>
                </c:pt>
                <c:pt idx="50">
                  <c:v>937703</c:v>
                </c:pt>
                <c:pt idx="51">
                  <c:v>1083377</c:v>
                </c:pt>
                <c:pt idx="52">
                  <c:v>882156</c:v>
                </c:pt>
                <c:pt idx="53">
                  <c:v>920402</c:v>
                </c:pt>
                <c:pt idx="54">
                  <c:v>714039</c:v>
                </c:pt>
                <c:pt idx="55">
                  <c:v>400309</c:v>
                </c:pt>
                <c:pt idx="56">
                  <c:v>356983</c:v>
                </c:pt>
                <c:pt idx="57">
                  <c:v>847303</c:v>
                </c:pt>
                <c:pt idx="58">
                  <c:v>961310</c:v>
                </c:pt>
                <c:pt idx="59">
                  <c:v>825516</c:v>
                </c:pt>
                <c:pt idx="60">
                  <c:v>834285</c:v>
                </c:pt>
                <c:pt idx="61">
                  <c:v>668093</c:v>
                </c:pt>
                <c:pt idx="62">
                  <c:v>403289</c:v>
                </c:pt>
                <c:pt idx="63">
                  <c:v>449361</c:v>
                </c:pt>
                <c:pt idx="64">
                  <c:v>845760</c:v>
                </c:pt>
                <c:pt idx="65">
                  <c:v>914533</c:v>
                </c:pt>
                <c:pt idx="66">
                  <c:v>761445</c:v>
                </c:pt>
                <c:pt idx="67">
                  <c:v>776414</c:v>
                </c:pt>
                <c:pt idx="68">
                  <c:v>614279</c:v>
                </c:pt>
                <c:pt idx="69">
                  <c:v>388135</c:v>
                </c:pt>
                <c:pt idx="70">
                  <c:v>457184</c:v>
                </c:pt>
                <c:pt idx="71">
                  <c:v>812402</c:v>
                </c:pt>
                <c:pt idx="72">
                  <c:v>888291</c:v>
                </c:pt>
                <c:pt idx="73">
                  <c:v>689577</c:v>
                </c:pt>
                <c:pt idx="74">
                  <c:v>764409</c:v>
                </c:pt>
                <c:pt idx="75">
                  <c:v>690468</c:v>
                </c:pt>
                <c:pt idx="76">
                  <c:v>349305</c:v>
                </c:pt>
                <c:pt idx="77">
                  <c:v>433453</c:v>
                </c:pt>
                <c:pt idx="78">
                  <c:v>800209</c:v>
                </c:pt>
                <c:pt idx="79">
                  <c:v>908159</c:v>
                </c:pt>
                <c:pt idx="80">
                  <c:v>710292</c:v>
                </c:pt>
                <c:pt idx="81">
                  <c:v>727231</c:v>
                </c:pt>
                <c:pt idx="82">
                  <c:v>607373</c:v>
                </c:pt>
                <c:pt idx="83">
                  <c:v>354168</c:v>
                </c:pt>
                <c:pt idx="84">
                  <c:v>411325</c:v>
                </c:pt>
                <c:pt idx="85">
                  <c:v>760288</c:v>
                </c:pt>
                <c:pt idx="86">
                  <c:v>846784</c:v>
                </c:pt>
                <c:pt idx="87">
                  <c:v>726913</c:v>
                </c:pt>
                <c:pt idx="88">
                  <c:v>737611</c:v>
                </c:pt>
                <c:pt idx="89">
                  <c:v>588751</c:v>
                </c:pt>
                <c:pt idx="90">
                  <c:v>419542</c:v>
                </c:pt>
                <c:pt idx="91">
                  <c:v>528902</c:v>
                </c:pt>
                <c:pt idx="92">
                  <c:v>953371</c:v>
                </c:pt>
                <c:pt idx="93">
                  <c:v>1019643</c:v>
                </c:pt>
                <c:pt idx="94">
                  <c:v>954975</c:v>
                </c:pt>
                <c:pt idx="95">
                  <c:v>852755</c:v>
                </c:pt>
                <c:pt idx="96">
                  <c:v>667480</c:v>
                </c:pt>
                <c:pt idx="97">
                  <c:v>344598</c:v>
                </c:pt>
                <c:pt idx="98">
                  <c:v>499442</c:v>
                </c:pt>
                <c:pt idx="99">
                  <c:v>952597</c:v>
                </c:pt>
                <c:pt idx="100">
                  <c:v>980755</c:v>
                </c:pt>
                <c:pt idx="101">
                  <c:v>905587</c:v>
                </c:pt>
                <c:pt idx="102">
                  <c:v>728198</c:v>
                </c:pt>
                <c:pt idx="103">
                  <c:v>551788</c:v>
                </c:pt>
                <c:pt idx="104">
                  <c:v>351894</c:v>
                </c:pt>
                <c:pt idx="105">
                  <c:v>431561</c:v>
                </c:pt>
                <c:pt idx="106">
                  <c:v>831023</c:v>
                </c:pt>
                <c:pt idx="107">
                  <c:v>942746</c:v>
                </c:pt>
                <c:pt idx="108">
                  <c:v>793510</c:v>
                </c:pt>
                <c:pt idx="109">
                  <c:v>821949</c:v>
                </c:pt>
                <c:pt idx="110">
                  <c:v>638311</c:v>
                </c:pt>
                <c:pt idx="111">
                  <c:v>330844</c:v>
                </c:pt>
                <c:pt idx="112">
                  <c:v>421388</c:v>
                </c:pt>
                <c:pt idx="113">
                  <c:v>791929</c:v>
                </c:pt>
                <c:pt idx="114">
                  <c:v>946776</c:v>
                </c:pt>
                <c:pt idx="115">
                  <c:v>762910</c:v>
                </c:pt>
                <c:pt idx="116">
                  <c:v>372976</c:v>
                </c:pt>
                <c:pt idx="117">
                  <c:v>3439</c:v>
                </c:pt>
                <c:pt idx="118">
                  <c:v>5897</c:v>
                </c:pt>
                <c:pt idx="119">
                  <c:v>4924</c:v>
                </c:pt>
                <c:pt idx="120">
                  <c:v>6358</c:v>
                </c:pt>
                <c:pt idx="121">
                  <c:v>6845</c:v>
                </c:pt>
                <c:pt idx="122">
                  <c:v>21472</c:v>
                </c:pt>
                <c:pt idx="123">
                  <c:v>12864</c:v>
                </c:pt>
                <c:pt idx="124">
                  <c:v>76054</c:v>
                </c:pt>
                <c:pt idx="125">
                  <c:v>67233</c:v>
                </c:pt>
                <c:pt idx="126">
                  <c:v>13728</c:v>
                </c:pt>
                <c:pt idx="127">
                  <c:v>13567</c:v>
                </c:pt>
                <c:pt idx="128">
                  <c:v>64760</c:v>
                </c:pt>
                <c:pt idx="129">
                  <c:v>318969</c:v>
                </c:pt>
                <c:pt idx="130">
                  <c:v>264587</c:v>
                </c:pt>
                <c:pt idx="131">
                  <c:v>287989</c:v>
                </c:pt>
                <c:pt idx="132">
                  <c:v>244123</c:v>
                </c:pt>
                <c:pt idx="133">
                  <c:v>266412</c:v>
                </c:pt>
                <c:pt idx="134">
                  <c:v>236119</c:v>
                </c:pt>
                <c:pt idx="135">
                  <c:v>174263</c:v>
                </c:pt>
                <c:pt idx="136">
                  <c:v>143833</c:v>
                </c:pt>
                <c:pt idx="137">
                  <c:v>237508</c:v>
                </c:pt>
                <c:pt idx="138">
                  <c:v>231332</c:v>
                </c:pt>
                <c:pt idx="139">
                  <c:v>419103</c:v>
                </c:pt>
                <c:pt idx="140">
                  <c:v>348619</c:v>
                </c:pt>
                <c:pt idx="141">
                  <c:v>397087</c:v>
                </c:pt>
                <c:pt idx="142">
                  <c:v>374655</c:v>
                </c:pt>
                <c:pt idx="143">
                  <c:v>377118</c:v>
                </c:pt>
                <c:pt idx="144">
                  <c:v>308528</c:v>
                </c:pt>
                <c:pt idx="145">
                  <c:v>323747</c:v>
                </c:pt>
                <c:pt idx="146">
                  <c:v>675243</c:v>
                </c:pt>
                <c:pt idx="147">
                  <c:v>867483</c:v>
                </c:pt>
                <c:pt idx="148">
                  <c:v>884721</c:v>
                </c:pt>
                <c:pt idx="149">
                  <c:v>953157</c:v>
                </c:pt>
                <c:pt idx="150">
                  <c:v>897904</c:v>
                </c:pt>
                <c:pt idx="151">
                  <c:v>672226</c:v>
                </c:pt>
                <c:pt idx="152">
                  <c:v>496309</c:v>
                </c:pt>
                <c:pt idx="153">
                  <c:v>340443</c:v>
                </c:pt>
                <c:pt idx="154">
                  <c:v>407668</c:v>
                </c:pt>
                <c:pt idx="155">
                  <c:v>759688</c:v>
                </c:pt>
                <c:pt idx="156">
                  <c:v>917027</c:v>
                </c:pt>
                <c:pt idx="157">
                  <c:v>961294</c:v>
                </c:pt>
                <c:pt idx="158">
                  <c:v>849047</c:v>
                </c:pt>
                <c:pt idx="159">
                  <c:v>700978</c:v>
                </c:pt>
                <c:pt idx="160">
                  <c:v>567546</c:v>
                </c:pt>
                <c:pt idx="161">
                  <c:v>603009</c:v>
                </c:pt>
                <c:pt idx="162">
                  <c:v>1051339</c:v>
                </c:pt>
                <c:pt idx="163">
                  <c:v>1142636</c:v>
                </c:pt>
                <c:pt idx="164">
                  <c:v>746176</c:v>
                </c:pt>
                <c:pt idx="165">
                  <c:v>627254</c:v>
                </c:pt>
                <c:pt idx="166">
                  <c:v>573089</c:v>
                </c:pt>
                <c:pt idx="167">
                  <c:v>329660</c:v>
                </c:pt>
                <c:pt idx="168">
                  <c:v>378849</c:v>
                </c:pt>
                <c:pt idx="169">
                  <c:v>873998</c:v>
                </c:pt>
                <c:pt idx="170">
                  <c:v>971801</c:v>
                </c:pt>
                <c:pt idx="171">
                  <c:v>715573</c:v>
                </c:pt>
                <c:pt idx="172">
                  <c:v>777873</c:v>
                </c:pt>
                <c:pt idx="173">
                  <c:v>546996</c:v>
                </c:pt>
                <c:pt idx="174">
                  <c:v>349404</c:v>
                </c:pt>
                <c:pt idx="175">
                  <c:v>370773</c:v>
                </c:pt>
                <c:pt idx="176">
                  <c:v>865174</c:v>
                </c:pt>
                <c:pt idx="177">
                  <c:v>964119</c:v>
                </c:pt>
                <c:pt idx="178">
                  <c:v>748258</c:v>
                </c:pt>
                <c:pt idx="179">
                  <c:v>622002</c:v>
                </c:pt>
                <c:pt idx="180">
                  <c:v>593122</c:v>
                </c:pt>
                <c:pt idx="181">
                  <c:v>638798</c:v>
                </c:pt>
                <c:pt idx="182">
                  <c:v>579500</c:v>
                </c:pt>
                <c:pt idx="183">
                  <c:v>621525</c:v>
                </c:pt>
                <c:pt idx="184">
                  <c:v>747970</c:v>
                </c:pt>
                <c:pt idx="185">
                  <c:v>912494</c:v>
                </c:pt>
                <c:pt idx="186">
                  <c:v>938743</c:v>
                </c:pt>
                <c:pt idx="187">
                  <c:v>838438</c:v>
                </c:pt>
                <c:pt idx="188">
                  <c:v>767571</c:v>
                </c:pt>
                <c:pt idx="189">
                  <c:v>759443</c:v>
                </c:pt>
                <c:pt idx="190">
                  <c:v>743436</c:v>
                </c:pt>
                <c:pt idx="191">
                  <c:v>993198</c:v>
                </c:pt>
                <c:pt idx="192">
                  <c:v>600490</c:v>
                </c:pt>
                <c:pt idx="193">
                  <c:v>622465</c:v>
                </c:pt>
                <c:pt idx="194">
                  <c:v>588046</c:v>
                </c:pt>
                <c:pt idx="195">
                  <c:v>464969</c:v>
                </c:pt>
                <c:pt idx="196">
                  <c:v>51090</c:v>
                </c:pt>
                <c:pt idx="197">
                  <c:v>7587</c:v>
                </c:pt>
                <c:pt idx="198">
                  <c:v>5981</c:v>
                </c:pt>
                <c:pt idx="199">
                  <c:v>6094</c:v>
                </c:pt>
                <c:pt idx="200">
                  <c:v>5639</c:v>
                </c:pt>
                <c:pt idx="201">
                  <c:v>5353</c:v>
                </c:pt>
                <c:pt idx="202">
                  <c:v>4551</c:v>
                </c:pt>
                <c:pt idx="203">
                  <c:v>5135</c:v>
                </c:pt>
                <c:pt idx="204">
                  <c:v>4626</c:v>
                </c:pt>
                <c:pt idx="205">
                  <c:v>5432</c:v>
                </c:pt>
                <c:pt idx="206">
                  <c:v>3136</c:v>
                </c:pt>
                <c:pt idx="207">
                  <c:v>4349</c:v>
                </c:pt>
                <c:pt idx="208">
                  <c:v>3612</c:v>
                </c:pt>
                <c:pt idx="209">
                  <c:v>4616</c:v>
                </c:pt>
                <c:pt idx="210">
                  <c:v>14072</c:v>
                </c:pt>
                <c:pt idx="211">
                  <c:v>10139</c:v>
                </c:pt>
                <c:pt idx="212">
                  <c:v>8730</c:v>
                </c:pt>
                <c:pt idx="213">
                  <c:v>4597</c:v>
                </c:pt>
                <c:pt idx="214">
                  <c:v>810974</c:v>
                </c:pt>
                <c:pt idx="215">
                  <c:v>755201</c:v>
                </c:pt>
                <c:pt idx="216">
                  <c:v>733086</c:v>
                </c:pt>
                <c:pt idx="217">
                  <c:v>717871</c:v>
                </c:pt>
                <c:pt idx="218">
                  <c:v>951630</c:v>
                </c:pt>
                <c:pt idx="219">
                  <c:v>1025954</c:v>
                </c:pt>
                <c:pt idx="220">
                  <c:v>904125</c:v>
                </c:pt>
                <c:pt idx="221">
                  <c:v>913034</c:v>
                </c:pt>
                <c:pt idx="222">
                  <c:v>790686</c:v>
                </c:pt>
                <c:pt idx="223">
                  <c:v>661778</c:v>
                </c:pt>
                <c:pt idx="224">
                  <c:v>621947</c:v>
                </c:pt>
                <c:pt idx="225">
                  <c:v>816847</c:v>
                </c:pt>
                <c:pt idx="226">
                  <c:v>1032746</c:v>
                </c:pt>
                <c:pt idx="227">
                  <c:v>1498855</c:v>
                </c:pt>
                <c:pt idx="228">
                  <c:v>1535121</c:v>
                </c:pt>
                <c:pt idx="229">
                  <c:v>1330063</c:v>
                </c:pt>
                <c:pt idx="230">
                  <c:v>1413712</c:v>
                </c:pt>
                <c:pt idx="231">
                  <c:v>1372183</c:v>
                </c:pt>
                <c:pt idx="232">
                  <c:v>1482490</c:v>
                </c:pt>
                <c:pt idx="233">
                  <c:v>1545561</c:v>
                </c:pt>
                <c:pt idx="234">
                  <c:v>927751</c:v>
                </c:pt>
                <c:pt idx="235">
                  <c:v>919669</c:v>
                </c:pt>
                <c:pt idx="236">
                  <c:v>766290</c:v>
                </c:pt>
                <c:pt idx="237">
                  <c:v>685449</c:v>
                </c:pt>
                <c:pt idx="238">
                  <c:v>649894</c:v>
                </c:pt>
                <c:pt idx="239">
                  <c:v>807711</c:v>
                </c:pt>
                <c:pt idx="240">
                  <c:v>931991</c:v>
                </c:pt>
                <c:pt idx="241">
                  <c:v>824352</c:v>
                </c:pt>
                <c:pt idx="242">
                  <c:v>100326</c:v>
                </c:pt>
                <c:pt idx="243">
                  <c:v>10454</c:v>
                </c:pt>
                <c:pt idx="244">
                  <c:v>7289</c:v>
                </c:pt>
                <c:pt idx="245">
                  <c:v>9701</c:v>
                </c:pt>
                <c:pt idx="246">
                  <c:v>15331</c:v>
                </c:pt>
                <c:pt idx="247">
                  <c:v>142533</c:v>
                </c:pt>
                <c:pt idx="248">
                  <c:v>602446</c:v>
                </c:pt>
                <c:pt idx="249">
                  <c:v>550360</c:v>
                </c:pt>
                <c:pt idx="250">
                  <c:v>523651</c:v>
                </c:pt>
                <c:pt idx="251">
                  <c:v>456341</c:v>
                </c:pt>
                <c:pt idx="252">
                  <c:v>480302</c:v>
                </c:pt>
                <c:pt idx="253">
                  <c:v>532001</c:v>
                </c:pt>
                <c:pt idx="254">
                  <c:v>509471</c:v>
                </c:pt>
                <c:pt idx="255">
                  <c:v>85081</c:v>
                </c:pt>
                <c:pt idx="256">
                  <c:v>55190</c:v>
                </c:pt>
                <c:pt idx="257">
                  <c:v>31325</c:v>
                </c:pt>
                <c:pt idx="258">
                  <c:v>35267</c:v>
                </c:pt>
                <c:pt idx="259">
                  <c:v>33626</c:v>
                </c:pt>
                <c:pt idx="260">
                  <c:v>19172</c:v>
                </c:pt>
                <c:pt idx="261">
                  <c:v>16802</c:v>
                </c:pt>
                <c:pt idx="262">
                  <c:v>9948</c:v>
                </c:pt>
                <c:pt idx="263">
                  <c:v>5672</c:v>
                </c:pt>
                <c:pt idx="264">
                  <c:v>20476</c:v>
                </c:pt>
                <c:pt idx="265">
                  <c:v>24915</c:v>
                </c:pt>
                <c:pt idx="266">
                  <c:v>28948</c:v>
                </c:pt>
                <c:pt idx="267">
                  <c:v>42582</c:v>
                </c:pt>
                <c:pt idx="268">
                  <c:v>116452</c:v>
                </c:pt>
                <c:pt idx="269">
                  <c:v>468516</c:v>
                </c:pt>
                <c:pt idx="270">
                  <c:v>373726</c:v>
                </c:pt>
                <c:pt idx="271">
                  <c:v>324772</c:v>
                </c:pt>
                <c:pt idx="272">
                  <c:v>325327</c:v>
                </c:pt>
                <c:pt idx="273">
                  <c:v>323187</c:v>
                </c:pt>
                <c:pt idx="274">
                  <c:v>344671</c:v>
                </c:pt>
                <c:pt idx="275">
                  <c:v>322574</c:v>
                </c:pt>
                <c:pt idx="276">
                  <c:v>10254</c:v>
                </c:pt>
                <c:pt idx="277">
                  <c:v>14122</c:v>
                </c:pt>
                <c:pt idx="278">
                  <c:v>45244</c:v>
                </c:pt>
                <c:pt idx="279">
                  <c:v>270200</c:v>
                </c:pt>
                <c:pt idx="280">
                  <c:v>218598</c:v>
                </c:pt>
                <c:pt idx="281">
                  <c:v>268979</c:v>
                </c:pt>
                <c:pt idx="282">
                  <c:v>315036</c:v>
                </c:pt>
                <c:pt idx="283">
                  <c:v>223416</c:v>
                </c:pt>
                <c:pt idx="284">
                  <c:v>277728</c:v>
                </c:pt>
                <c:pt idx="285">
                  <c:v>273514</c:v>
                </c:pt>
                <c:pt idx="286">
                  <c:v>263964</c:v>
                </c:pt>
                <c:pt idx="287">
                  <c:v>250730</c:v>
                </c:pt>
                <c:pt idx="288">
                  <c:v>262229</c:v>
                </c:pt>
                <c:pt idx="289">
                  <c:v>314498</c:v>
                </c:pt>
                <c:pt idx="290">
                  <c:v>314522</c:v>
                </c:pt>
                <c:pt idx="291">
                  <c:v>308086</c:v>
                </c:pt>
                <c:pt idx="292">
                  <c:v>331244</c:v>
                </c:pt>
                <c:pt idx="293">
                  <c:v>315042</c:v>
                </c:pt>
                <c:pt idx="294">
                  <c:v>310328</c:v>
                </c:pt>
                <c:pt idx="295">
                  <c:v>325756</c:v>
                </c:pt>
                <c:pt idx="296">
                  <c:v>373072</c:v>
                </c:pt>
                <c:pt idx="297">
                  <c:v>223346</c:v>
                </c:pt>
                <c:pt idx="298">
                  <c:v>220117</c:v>
                </c:pt>
                <c:pt idx="299">
                  <c:v>195158</c:v>
                </c:pt>
                <c:pt idx="300">
                  <c:v>196163</c:v>
                </c:pt>
                <c:pt idx="301">
                  <c:v>146683</c:v>
                </c:pt>
                <c:pt idx="302">
                  <c:v>199944</c:v>
                </c:pt>
                <c:pt idx="303">
                  <c:v>262098</c:v>
                </c:pt>
                <c:pt idx="304">
                  <c:v>352392</c:v>
                </c:pt>
                <c:pt idx="305">
                  <c:v>288128</c:v>
                </c:pt>
                <c:pt idx="306">
                  <c:v>271526</c:v>
                </c:pt>
                <c:pt idx="307">
                  <c:v>278447</c:v>
                </c:pt>
                <c:pt idx="308">
                  <c:v>261242</c:v>
                </c:pt>
                <c:pt idx="309">
                  <c:v>273462</c:v>
                </c:pt>
                <c:pt idx="310">
                  <c:v>256923</c:v>
                </c:pt>
                <c:pt idx="311">
                  <c:v>199887</c:v>
                </c:pt>
                <c:pt idx="312">
                  <c:v>152183</c:v>
                </c:pt>
                <c:pt idx="313">
                  <c:v>174388</c:v>
                </c:pt>
                <c:pt idx="314">
                  <c:v>170262</c:v>
                </c:pt>
                <c:pt idx="315">
                  <c:v>183401</c:v>
                </c:pt>
                <c:pt idx="316">
                  <c:v>203106</c:v>
                </c:pt>
                <c:pt idx="317">
                  <c:v>247081</c:v>
                </c:pt>
                <c:pt idx="318">
                  <c:v>206623</c:v>
                </c:pt>
                <c:pt idx="319">
                  <c:v>204289</c:v>
                </c:pt>
                <c:pt idx="320">
                  <c:v>199648</c:v>
                </c:pt>
                <c:pt idx="321">
                  <c:v>198500</c:v>
                </c:pt>
                <c:pt idx="322">
                  <c:v>174140</c:v>
                </c:pt>
                <c:pt idx="323">
                  <c:v>209327</c:v>
                </c:pt>
                <c:pt idx="324">
                  <c:v>229929</c:v>
                </c:pt>
                <c:pt idx="325">
                  <c:v>186261</c:v>
                </c:pt>
                <c:pt idx="326">
                  <c:v>196742</c:v>
                </c:pt>
                <c:pt idx="327">
                  <c:v>183505</c:v>
                </c:pt>
                <c:pt idx="328">
                  <c:v>213791</c:v>
                </c:pt>
                <c:pt idx="329">
                  <c:v>173640</c:v>
                </c:pt>
                <c:pt idx="330">
                  <c:v>200607</c:v>
                </c:pt>
                <c:pt idx="331">
                  <c:v>236981</c:v>
                </c:pt>
                <c:pt idx="332">
                  <c:v>206985</c:v>
                </c:pt>
                <c:pt idx="333">
                  <c:v>152939</c:v>
                </c:pt>
                <c:pt idx="334">
                  <c:v>14665</c:v>
                </c:pt>
                <c:pt idx="335">
                  <c:v>5416</c:v>
                </c:pt>
                <c:pt idx="336">
                  <c:v>7647</c:v>
                </c:pt>
                <c:pt idx="337">
                  <c:v>8528</c:v>
                </c:pt>
                <c:pt idx="338">
                  <c:v>9295</c:v>
                </c:pt>
                <c:pt idx="339">
                  <c:v>6278</c:v>
                </c:pt>
                <c:pt idx="340">
                  <c:v>4357</c:v>
                </c:pt>
                <c:pt idx="341">
                  <c:v>4142</c:v>
                </c:pt>
                <c:pt idx="342">
                  <c:v>6278</c:v>
                </c:pt>
                <c:pt idx="343">
                  <c:v>5657</c:v>
                </c:pt>
                <c:pt idx="344">
                  <c:v>16394</c:v>
                </c:pt>
                <c:pt idx="345">
                  <c:v>13074</c:v>
                </c:pt>
                <c:pt idx="346">
                  <c:v>7266</c:v>
                </c:pt>
                <c:pt idx="347">
                  <c:v>5669</c:v>
                </c:pt>
                <c:pt idx="348">
                  <c:v>6038</c:v>
                </c:pt>
                <c:pt idx="349">
                  <c:v>5868</c:v>
                </c:pt>
                <c:pt idx="350">
                  <c:v>5284</c:v>
                </c:pt>
                <c:pt idx="351">
                  <c:v>9725</c:v>
                </c:pt>
                <c:pt idx="352">
                  <c:v>11589</c:v>
                </c:pt>
                <c:pt idx="353">
                  <c:v>9952</c:v>
                </c:pt>
                <c:pt idx="354">
                  <c:v>14430</c:v>
                </c:pt>
                <c:pt idx="355">
                  <c:v>5550</c:v>
                </c:pt>
                <c:pt idx="356">
                  <c:v>6443</c:v>
                </c:pt>
                <c:pt idx="357">
                  <c:v>14901</c:v>
                </c:pt>
                <c:pt idx="358">
                  <c:v>15719</c:v>
                </c:pt>
                <c:pt idx="359">
                  <c:v>21079</c:v>
                </c:pt>
                <c:pt idx="360">
                  <c:v>11641</c:v>
                </c:pt>
                <c:pt idx="361">
                  <c:v>6187</c:v>
                </c:pt>
                <c:pt idx="362">
                  <c:v>5038</c:v>
                </c:pt>
                <c:pt idx="363">
                  <c:v>5879</c:v>
                </c:pt>
                <c:pt idx="364">
                  <c:v>6355</c:v>
                </c:pt>
                <c:pt idx="365">
                  <c:v>8620</c:v>
                </c:pt>
                <c:pt idx="366">
                  <c:v>9212</c:v>
                </c:pt>
                <c:pt idx="367">
                  <c:v>6737</c:v>
                </c:pt>
                <c:pt idx="368">
                  <c:v>5555</c:v>
                </c:pt>
                <c:pt idx="369">
                  <c:v>11161</c:v>
                </c:pt>
                <c:pt idx="370">
                  <c:v>12304</c:v>
                </c:pt>
                <c:pt idx="371">
                  <c:v>10032</c:v>
                </c:pt>
                <c:pt idx="372">
                  <c:v>11368</c:v>
                </c:pt>
                <c:pt idx="373">
                  <c:v>11650</c:v>
                </c:pt>
                <c:pt idx="374">
                  <c:v>6719</c:v>
                </c:pt>
                <c:pt idx="375">
                  <c:v>13585</c:v>
                </c:pt>
                <c:pt idx="376">
                  <c:v>14938</c:v>
                </c:pt>
                <c:pt idx="377">
                  <c:v>12336</c:v>
                </c:pt>
                <c:pt idx="378">
                  <c:v>7776</c:v>
                </c:pt>
                <c:pt idx="379">
                  <c:v>8480</c:v>
                </c:pt>
                <c:pt idx="380">
                  <c:v>13540</c:v>
                </c:pt>
                <c:pt idx="381">
                  <c:v>10441</c:v>
                </c:pt>
                <c:pt idx="382">
                  <c:v>8284</c:v>
                </c:pt>
                <c:pt idx="383">
                  <c:v>14043</c:v>
                </c:pt>
                <c:pt idx="384">
                  <c:v>10861</c:v>
                </c:pt>
                <c:pt idx="385">
                  <c:v>11393</c:v>
                </c:pt>
                <c:pt idx="386">
                  <c:v>15630</c:v>
                </c:pt>
                <c:pt idx="387">
                  <c:v>13498</c:v>
                </c:pt>
                <c:pt idx="388">
                  <c:v>5943</c:v>
                </c:pt>
                <c:pt idx="389">
                  <c:v>9870</c:v>
                </c:pt>
                <c:pt idx="390">
                  <c:v>8907</c:v>
                </c:pt>
                <c:pt idx="391">
                  <c:v>6676</c:v>
                </c:pt>
                <c:pt idx="392">
                  <c:v>5744</c:v>
                </c:pt>
                <c:pt idx="393">
                  <c:v>12202</c:v>
                </c:pt>
                <c:pt idx="394">
                  <c:v>7639</c:v>
                </c:pt>
                <c:pt idx="395">
                  <c:v>5142</c:v>
                </c:pt>
                <c:pt idx="396">
                  <c:v>15502</c:v>
                </c:pt>
                <c:pt idx="397">
                  <c:v>21650</c:v>
                </c:pt>
                <c:pt idx="398">
                  <c:v>50261</c:v>
                </c:pt>
                <c:pt idx="399">
                  <c:v>95746</c:v>
                </c:pt>
                <c:pt idx="400">
                  <c:v>58527</c:v>
                </c:pt>
                <c:pt idx="401">
                  <c:v>37136</c:v>
                </c:pt>
                <c:pt idx="402">
                  <c:v>20096</c:v>
                </c:pt>
                <c:pt idx="403">
                  <c:v>23469</c:v>
                </c:pt>
                <c:pt idx="404">
                  <c:v>24729</c:v>
                </c:pt>
                <c:pt idx="405">
                  <c:v>18546</c:v>
                </c:pt>
                <c:pt idx="406">
                  <c:v>9899</c:v>
                </c:pt>
                <c:pt idx="407">
                  <c:v>13436</c:v>
                </c:pt>
                <c:pt idx="408">
                  <c:v>19799</c:v>
                </c:pt>
                <c:pt idx="409">
                  <c:v>17628</c:v>
                </c:pt>
                <c:pt idx="410">
                  <c:v>49227</c:v>
                </c:pt>
                <c:pt idx="411">
                  <c:v>59561</c:v>
                </c:pt>
                <c:pt idx="412">
                  <c:v>16644</c:v>
                </c:pt>
                <c:pt idx="413">
                  <c:v>10390</c:v>
                </c:pt>
                <c:pt idx="414">
                  <c:v>24577</c:v>
                </c:pt>
                <c:pt idx="415">
                  <c:v>25980</c:v>
                </c:pt>
                <c:pt idx="416">
                  <c:v>8565</c:v>
                </c:pt>
                <c:pt idx="417">
                  <c:v>12900</c:v>
                </c:pt>
                <c:pt idx="418">
                  <c:v>21803</c:v>
                </c:pt>
                <c:pt idx="419">
                  <c:v>12046</c:v>
                </c:pt>
                <c:pt idx="420">
                  <c:v>19337</c:v>
                </c:pt>
                <c:pt idx="421">
                  <c:v>12178</c:v>
                </c:pt>
                <c:pt idx="422">
                  <c:v>10440</c:v>
                </c:pt>
                <c:pt idx="423">
                  <c:v>9336</c:v>
                </c:pt>
                <c:pt idx="424">
                  <c:v>24129</c:v>
                </c:pt>
                <c:pt idx="425">
                  <c:v>17826</c:v>
                </c:pt>
                <c:pt idx="426">
                  <c:v>21011</c:v>
                </c:pt>
                <c:pt idx="427">
                  <c:v>22351</c:v>
                </c:pt>
                <c:pt idx="428">
                  <c:v>58814</c:v>
                </c:pt>
                <c:pt idx="429">
                  <c:v>36667</c:v>
                </c:pt>
                <c:pt idx="430">
                  <c:v>26040</c:v>
                </c:pt>
                <c:pt idx="431">
                  <c:v>17706</c:v>
                </c:pt>
                <c:pt idx="432">
                  <c:v>9520</c:v>
                </c:pt>
                <c:pt idx="433">
                  <c:v>29719</c:v>
                </c:pt>
                <c:pt idx="434">
                  <c:v>23324</c:v>
                </c:pt>
                <c:pt idx="435">
                  <c:v>15517</c:v>
                </c:pt>
                <c:pt idx="436">
                  <c:v>16980</c:v>
                </c:pt>
                <c:pt idx="437">
                  <c:v>28351</c:v>
                </c:pt>
                <c:pt idx="438">
                  <c:v>13924</c:v>
                </c:pt>
                <c:pt idx="439">
                  <c:v>6099</c:v>
                </c:pt>
                <c:pt idx="440">
                  <c:v>3847</c:v>
                </c:pt>
                <c:pt idx="441">
                  <c:v>3299</c:v>
                </c:pt>
                <c:pt idx="442">
                  <c:v>5195</c:v>
                </c:pt>
                <c:pt idx="443">
                  <c:v>7366</c:v>
                </c:pt>
                <c:pt idx="444">
                  <c:v>13633</c:v>
                </c:pt>
                <c:pt idx="445">
                  <c:v>17435</c:v>
                </c:pt>
                <c:pt idx="446">
                  <c:v>13581</c:v>
                </c:pt>
                <c:pt idx="447">
                  <c:v>8561</c:v>
                </c:pt>
                <c:pt idx="448">
                  <c:v>6066</c:v>
                </c:pt>
                <c:pt idx="449">
                  <c:v>7400</c:v>
                </c:pt>
                <c:pt idx="450">
                  <c:v>11498</c:v>
                </c:pt>
                <c:pt idx="451">
                  <c:v>13931</c:v>
                </c:pt>
                <c:pt idx="452">
                  <c:v>10697</c:v>
                </c:pt>
                <c:pt idx="453">
                  <c:v>6041</c:v>
                </c:pt>
                <c:pt idx="454">
                  <c:v>6435</c:v>
                </c:pt>
                <c:pt idx="455">
                  <c:v>8491</c:v>
                </c:pt>
                <c:pt idx="456">
                  <c:v>7321</c:v>
                </c:pt>
                <c:pt idx="457">
                  <c:v>7526</c:v>
                </c:pt>
                <c:pt idx="458">
                  <c:v>13758</c:v>
                </c:pt>
                <c:pt idx="459">
                  <c:v>29964</c:v>
                </c:pt>
                <c:pt idx="460">
                  <c:v>12756</c:v>
                </c:pt>
                <c:pt idx="461">
                  <c:v>8428</c:v>
                </c:pt>
                <c:pt idx="462">
                  <c:v>12931</c:v>
                </c:pt>
                <c:pt idx="463">
                  <c:v>13477</c:v>
                </c:pt>
                <c:pt idx="464">
                  <c:v>13817</c:v>
                </c:pt>
                <c:pt idx="465">
                  <c:v>11912</c:v>
                </c:pt>
                <c:pt idx="466">
                  <c:v>15438</c:v>
                </c:pt>
                <c:pt idx="467">
                  <c:v>6425</c:v>
                </c:pt>
                <c:pt idx="468">
                  <c:v>5470</c:v>
                </c:pt>
                <c:pt idx="469">
                  <c:v>3206</c:v>
                </c:pt>
                <c:pt idx="470">
                  <c:v>6393</c:v>
                </c:pt>
                <c:pt idx="471">
                  <c:v>7395</c:v>
                </c:pt>
                <c:pt idx="472">
                  <c:v>9208</c:v>
                </c:pt>
                <c:pt idx="473">
                  <c:v>5166</c:v>
                </c:pt>
                <c:pt idx="474">
                  <c:v>3612</c:v>
                </c:pt>
                <c:pt idx="475">
                  <c:v>6600</c:v>
                </c:pt>
                <c:pt idx="476">
                  <c:v>7610</c:v>
                </c:pt>
                <c:pt idx="477">
                  <c:v>7452</c:v>
                </c:pt>
                <c:pt idx="478">
                  <c:v>10162</c:v>
                </c:pt>
                <c:pt idx="479">
                  <c:v>5303</c:v>
                </c:pt>
                <c:pt idx="480">
                  <c:v>7291</c:v>
                </c:pt>
                <c:pt idx="481">
                  <c:v>6060</c:v>
                </c:pt>
                <c:pt idx="482">
                  <c:v>4744</c:v>
                </c:pt>
                <c:pt idx="483">
                  <c:v>3702</c:v>
                </c:pt>
                <c:pt idx="484">
                  <c:v>6161</c:v>
                </c:pt>
                <c:pt idx="485">
                  <c:v>5612</c:v>
                </c:pt>
                <c:pt idx="486">
                  <c:v>3678</c:v>
                </c:pt>
                <c:pt idx="487">
                  <c:v>3235</c:v>
                </c:pt>
                <c:pt idx="488">
                  <c:v>3255</c:v>
                </c:pt>
                <c:pt idx="489">
                  <c:v>5954</c:v>
                </c:pt>
                <c:pt idx="490">
                  <c:v>4315</c:v>
                </c:pt>
                <c:pt idx="491">
                  <c:v>5665</c:v>
                </c:pt>
                <c:pt idx="492">
                  <c:v>10960</c:v>
                </c:pt>
                <c:pt idx="493">
                  <c:v>6630</c:v>
                </c:pt>
                <c:pt idx="494">
                  <c:v>3764</c:v>
                </c:pt>
                <c:pt idx="495">
                  <c:v>5399</c:v>
                </c:pt>
                <c:pt idx="496">
                  <c:v>2288</c:v>
                </c:pt>
                <c:pt idx="497">
                  <c:v>2161</c:v>
                </c:pt>
                <c:pt idx="498">
                  <c:v>4382</c:v>
                </c:pt>
                <c:pt idx="499">
                  <c:v>4980</c:v>
                </c:pt>
                <c:pt idx="500">
                  <c:v>6534</c:v>
                </c:pt>
                <c:pt idx="501">
                  <c:v>166569</c:v>
                </c:pt>
                <c:pt idx="502">
                  <c:v>218835</c:v>
                </c:pt>
                <c:pt idx="503">
                  <c:v>192822</c:v>
                </c:pt>
                <c:pt idx="504">
                  <c:v>182435</c:v>
                </c:pt>
                <c:pt idx="505">
                  <c:v>201582</c:v>
                </c:pt>
                <c:pt idx="506">
                  <c:v>155389</c:v>
                </c:pt>
                <c:pt idx="507">
                  <c:v>259261</c:v>
                </c:pt>
                <c:pt idx="508">
                  <c:v>249740</c:v>
                </c:pt>
                <c:pt idx="509">
                  <c:v>275562</c:v>
                </c:pt>
                <c:pt idx="510">
                  <c:v>322533</c:v>
                </c:pt>
                <c:pt idx="511">
                  <c:v>270539</c:v>
                </c:pt>
                <c:pt idx="512">
                  <c:v>311194</c:v>
                </c:pt>
                <c:pt idx="513">
                  <c:v>235396</c:v>
                </c:pt>
                <c:pt idx="514">
                  <c:v>200214</c:v>
                </c:pt>
                <c:pt idx="515">
                  <c:v>210529</c:v>
                </c:pt>
                <c:pt idx="516">
                  <c:v>175682</c:v>
                </c:pt>
                <c:pt idx="517">
                  <c:v>103615</c:v>
                </c:pt>
                <c:pt idx="518">
                  <c:v>71540</c:v>
                </c:pt>
                <c:pt idx="519">
                  <c:v>64245</c:v>
                </c:pt>
                <c:pt idx="520">
                  <c:v>102051</c:v>
                </c:pt>
                <c:pt idx="521">
                  <c:v>275666</c:v>
                </c:pt>
                <c:pt idx="522">
                  <c:v>285177</c:v>
                </c:pt>
                <c:pt idx="523">
                  <c:v>202368</c:v>
                </c:pt>
                <c:pt idx="524">
                  <c:v>253707</c:v>
                </c:pt>
                <c:pt idx="525">
                  <c:v>217343</c:v>
                </c:pt>
                <c:pt idx="526">
                  <c:v>214384</c:v>
                </c:pt>
                <c:pt idx="527">
                  <c:v>151968</c:v>
                </c:pt>
                <c:pt idx="528">
                  <c:v>51613</c:v>
                </c:pt>
                <c:pt idx="529">
                  <c:v>30483</c:v>
                </c:pt>
                <c:pt idx="530">
                  <c:v>25218</c:v>
                </c:pt>
                <c:pt idx="531">
                  <c:v>23489</c:v>
                </c:pt>
                <c:pt idx="532">
                  <c:v>13909</c:v>
                </c:pt>
                <c:pt idx="533">
                  <c:v>12440</c:v>
                </c:pt>
                <c:pt idx="534">
                  <c:v>48231</c:v>
                </c:pt>
                <c:pt idx="535">
                  <c:v>196697</c:v>
                </c:pt>
                <c:pt idx="536">
                  <c:v>232586</c:v>
                </c:pt>
                <c:pt idx="537">
                  <c:v>234670</c:v>
                </c:pt>
                <c:pt idx="538">
                  <c:v>239977</c:v>
                </c:pt>
                <c:pt idx="539">
                  <c:v>310005</c:v>
                </c:pt>
                <c:pt idx="540">
                  <c:v>266851</c:v>
                </c:pt>
                <c:pt idx="541">
                  <c:v>135024</c:v>
                </c:pt>
                <c:pt idx="542">
                  <c:v>83474</c:v>
                </c:pt>
                <c:pt idx="543">
                  <c:v>85667</c:v>
                </c:pt>
                <c:pt idx="544">
                  <c:v>56480</c:v>
                </c:pt>
                <c:pt idx="545">
                  <c:v>36598</c:v>
                </c:pt>
                <c:pt idx="546">
                  <c:v>25153</c:v>
                </c:pt>
                <c:pt idx="547">
                  <c:v>23419</c:v>
                </c:pt>
                <c:pt idx="548">
                  <c:v>25802</c:v>
                </c:pt>
                <c:pt idx="549">
                  <c:v>26071</c:v>
                </c:pt>
                <c:pt idx="550">
                  <c:v>21114</c:v>
                </c:pt>
                <c:pt idx="551">
                  <c:v>13870</c:v>
                </c:pt>
                <c:pt idx="552">
                  <c:v>8385</c:v>
                </c:pt>
                <c:pt idx="553">
                  <c:v>8204</c:v>
                </c:pt>
                <c:pt idx="554">
                  <c:v>7149</c:v>
                </c:pt>
                <c:pt idx="555">
                  <c:v>10635</c:v>
                </c:pt>
                <c:pt idx="556">
                  <c:v>7698</c:v>
                </c:pt>
                <c:pt idx="557">
                  <c:v>7004</c:v>
                </c:pt>
                <c:pt idx="558">
                  <c:v>5885</c:v>
                </c:pt>
                <c:pt idx="559">
                  <c:v>4505</c:v>
                </c:pt>
                <c:pt idx="560">
                  <c:v>4674</c:v>
                </c:pt>
                <c:pt idx="561">
                  <c:v>5996</c:v>
                </c:pt>
                <c:pt idx="562">
                  <c:v>39961</c:v>
                </c:pt>
                <c:pt idx="563">
                  <c:v>37249</c:v>
                </c:pt>
                <c:pt idx="564">
                  <c:v>66819</c:v>
                </c:pt>
                <c:pt idx="565">
                  <c:v>19577</c:v>
                </c:pt>
                <c:pt idx="566">
                  <c:v>9630</c:v>
                </c:pt>
                <c:pt idx="567">
                  <c:v>6458</c:v>
                </c:pt>
                <c:pt idx="568">
                  <c:v>7932</c:v>
                </c:pt>
                <c:pt idx="569">
                  <c:v>10258</c:v>
                </c:pt>
                <c:pt idx="570">
                  <c:v>7733</c:v>
                </c:pt>
                <c:pt idx="571">
                  <c:v>6937</c:v>
                </c:pt>
                <c:pt idx="572">
                  <c:v>9244</c:v>
                </c:pt>
                <c:pt idx="573">
                  <c:v>6014</c:v>
                </c:pt>
                <c:pt idx="574">
                  <c:v>4382</c:v>
                </c:pt>
                <c:pt idx="575">
                  <c:v>7006</c:v>
                </c:pt>
                <c:pt idx="576">
                  <c:v>45310</c:v>
                </c:pt>
                <c:pt idx="577">
                  <c:v>200702</c:v>
                </c:pt>
                <c:pt idx="578">
                  <c:v>239895</c:v>
                </c:pt>
                <c:pt idx="579">
                  <c:v>244353</c:v>
                </c:pt>
                <c:pt idx="580">
                  <c:v>232627</c:v>
                </c:pt>
                <c:pt idx="581">
                  <c:v>267081</c:v>
                </c:pt>
                <c:pt idx="582">
                  <c:v>286488</c:v>
                </c:pt>
                <c:pt idx="583">
                  <c:v>126976</c:v>
                </c:pt>
                <c:pt idx="584">
                  <c:v>9177</c:v>
                </c:pt>
                <c:pt idx="585">
                  <c:v>14530</c:v>
                </c:pt>
                <c:pt idx="586">
                  <c:v>5370</c:v>
                </c:pt>
                <c:pt idx="587">
                  <c:v>5923</c:v>
                </c:pt>
                <c:pt idx="588">
                  <c:v>4859</c:v>
                </c:pt>
                <c:pt idx="589">
                  <c:v>5527</c:v>
                </c:pt>
                <c:pt idx="590">
                  <c:v>41905</c:v>
                </c:pt>
                <c:pt idx="591">
                  <c:v>176154</c:v>
                </c:pt>
                <c:pt idx="592">
                  <c:v>151456</c:v>
                </c:pt>
                <c:pt idx="593">
                  <c:v>209307</c:v>
                </c:pt>
                <c:pt idx="594">
                  <c:v>247032</c:v>
                </c:pt>
                <c:pt idx="595">
                  <c:v>246431</c:v>
                </c:pt>
                <c:pt idx="596">
                  <c:v>288794</c:v>
                </c:pt>
                <c:pt idx="597">
                  <c:v>137598</c:v>
                </c:pt>
                <c:pt idx="598">
                  <c:v>6065</c:v>
                </c:pt>
                <c:pt idx="599">
                  <c:v>7729</c:v>
                </c:pt>
                <c:pt idx="600">
                  <c:v>4532</c:v>
                </c:pt>
                <c:pt idx="601">
                  <c:v>5327</c:v>
                </c:pt>
                <c:pt idx="602">
                  <c:v>5322</c:v>
                </c:pt>
                <c:pt idx="603">
                  <c:v>11400</c:v>
                </c:pt>
                <c:pt idx="604">
                  <c:v>36955</c:v>
                </c:pt>
                <c:pt idx="605">
                  <c:v>151845</c:v>
                </c:pt>
                <c:pt idx="606">
                  <c:v>151580</c:v>
                </c:pt>
                <c:pt idx="607">
                  <c:v>173373</c:v>
                </c:pt>
                <c:pt idx="608">
                  <c:v>170261</c:v>
                </c:pt>
                <c:pt idx="609">
                  <c:v>139748</c:v>
                </c:pt>
                <c:pt idx="610">
                  <c:v>148290</c:v>
                </c:pt>
                <c:pt idx="611">
                  <c:v>185590</c:v>
                </c:pt>
                <c:pt idx="612">
                  <c:v>163559</c:v>
                </c:pt>
                <c:pt idx="613">
                  <c:v>147996</c:v>
                </c:pt>
                <c:pt idx="614">
                  <c:v>151023</c:v>
                </c:pt>
                <c:pt idx="615">
                  <c:v>151976</c:v>
                </c:pt>
                <c:pt idx="616">
                  <c:v>141508</c:v>
                </c:pt>
                <c:pt idx="617">
                  <c:v>158989</c:v>
                </c:pt>
                <c:pt idx="618">
                  <c:v>186518</c:v>
                </c:pt>
                <c:pt idx="619">
                  <c:v>144870</c:v>
                </c:pt>
                <c:pt idx="620">
                  <c:v>153079</c:v>
                </c:pt>
                <c:pt idx="621">
                  <c:v>159193</c:v>
                </c:pt>
                <c:pt idx="622">
                  <c:v>117935</c:v>
                </c:pt>
                <c:pt idx="623">
                  <c:v>114912</c:v>
                </c:pt>
                <c:pt idx="624">
                  <c:v>137063</c:v>
                </c:pt>
                <c:pt idx="625">
                  <c:v>185994</c:v>
                </c:pt>
                <c:pt idx="626">
                  <c:v>301617</c:v>
                </c:pt>
                <c:pt idx="627">
                  <c:v>321551</c:v>
                </c:pt>
                <c:pt idx="628">
                  <c:v>312622</c:v>
                </c:pt>
                <c:pt idx="629">
                  <c:v>359008</c:v>
                </c:pt>
                <c:pt idx="630">
                  <c:v>306443</c:v>
                </c:pt>
                <c:pt idx="631">
                  <c:v>306784</c:v>
                </c:pt>
                <c:pt idx="632">
                  <c:v>88345</c:v>
                </c:pt>
                <c:pt idx="633">
                  <c:v>21374</c:v>
                </c:pt>
                <c:pt idx="634">
                  <c:v>17797</c:v>
                </c:pt>
                <c:pt idx="635">
                  <c:v>11039</c:v>
                </c:pt>
                <c:pt idx="636">
                  <c:v>13608</c:v>
                </c:pt>
                <c:pt idx="637">
                  <c:v>8636</c:v>
                </c:pt>
                <c:pt idx="638">
                  <c:v>14242</c:v>
                </c:pt>
                <c:pt idx="639">
                  <c:v>44786</c:v>
                </c:pt>
                <c:pt idx="640">
                  <c:v>211253</c:v>
                </c:pt>
                <c:pt idx="641">
                  <c:v>175322</c:v>
                </c:pt>
                <c:pt idx="642">
                  <c:v>160533</c:v>
                </c:pt>
                <c:pt idx="643">
                  <c:v>126184</c:v>
                </c:pt>
                <c:pt idx="644">
                  <c:v>151769</c:v>
                </c:pt>
                <c:pt idx="645">
                  <c:v>181566</c:v>
                </c:pt>
                <c:pt idx="646">
                  <c:v>195116</c:v>
                </c:pt>
                <c:pt idx="647">
                  <c:v>162602</c:v>
                </c:pt>
                <c:pt idx="648">
                  <c:v>150318</c:v>
                </c:pt>
                <c:pt idx="649">
                  <c:v>153466</c:v>
                </c:pt>
                <c:pt idx="650">
                  <c:v>151882</c:v>
                </c:pt>
                <c:pt idx="651">
                  <c:v>140928</c:v>
                </c:pt>
                <c:pt idx="652">
                  <c:v>174294</c:v>
                </c:pt>
                <c:pt idx="653">
                  <c:v>218800</c:v>
                </c:pt>
                <c:pt idx="654">
                  <c:v>313700</c:v>
                </c:pt>
                <c:pt idx="655">
                  <c:v>332123</c:v>
                </c:pt>
                <c:pt idx="656">
                  <c:v>239911</c:v>
                </c:pt>
                <c:pt idx="657">
                  <c:v>263060</c:v>
                </c:pt>
                <c:pt idx="658">
                  <c:v>259828</c:v>
                </c:pt>
                <c:pt idx="659">
                  <c:v>312680</c:v>
                </c:pt>
                <c:pt idx="660">
                  <c:v>180600</c:v>
                </c:pt>
                <c:pt idx="661">
                  <c:v>83268</c:v>
                </c:pt>
                <c:pt idx="662">
                  <c:v>80668</c:v>
                </c:pt>
                <c:pt idx="663">
                  <c:v>75172</c:v>
                </c:pt>
                <c:pt idx="664">
                  <c:v>73155</c:v>
                </c:pt>
                <c:pt idx="665">
                  <c:v>78148</c:v>
                </c:pt>
                <c:pt idx="666">
                  <c:v>88960</c:v>
                </c:pt>
                <c:pt idx="667">
                  <c:v>100354</c:v>
                </c:pt>
                <c:pt idx="668">
                  <c:v>93453</c:v>
                </c:pt>
                <c:pt idx="669">
                  <c:v>104381</c:v>
                </c:pt>
                <c:pt idx="670">
                  <c:v>62005</c:v>
                </c:pt>
                <c:pt idx="671">
                  <c:v>61103</c:v>
                </c:pt>
                <c:pt idx="672">
                  <c:v>59383</c:v>
                </c:pt>
                <c:pt idx="673">
                  <c:v>70298</c:v>
                </c:pt>
                <c:pt idx="674">
                  <c:v>69310</c:v>
                </c:pt>
                <c:pt idx="675">
                  <c:v>58665</c:v>
                </c:pt>
                <c:pt idx="676">
                  <c:v>61406</c:v>
                </c:pt>
                <c:pt idx="677">
                  <c:v>59965</c:v>
                </c:pt>
                <c:pt idx="678">
                  <c:v>57275</c:v>
                </c:pt>
                <c:pt idx="679">
                  <c:v>58973</c:v>
                </c:pt>
                <c:pt idx="680">
                  <c:v>78214</c:v>
                </c:pt>
                <c:pt idx="681">
                  <c:v>91808</c:v>
                </c:pt>
                <c:pt idx="682">
                  <c:v>75292</c:v>
                </c:pt>
                <c:pt idx="683">
                  <c:v>97353</c:v>
                </c:pt>
                <c:pt idx="684">
                  <c:v>63367</c:v>
                </c:pt>
                <c:pt idx="685">
                  <c:v>53556</c:v>
                </c:pt>
                <c:pt idx="686">
                  <c:v>45222</c:v>
                </c:pt>
                <c:pt idx="687">
                  <c:v>60692</c:v>
                </c:pt>
                <c:pt idx="688">
                  <c:v>66809</c:v>
                </c:pt>
                <c:pt idx="689">
                  <c:v>56523</c:v>
                </c:pt>
                <c:pt idx="690">
                  <c:v>64792</c:v>
                </c:pt>
                <c:pt idx="691">
                  <c:v>79143</c:v>
                </c:pt>
                <c:pt idx="692">
                  <c:v>69564</c:v>
                </c:pt>
                <c:pt idx="693">
                  <c:v>67028</c:v>
                </c:pt>
                <c:pt idx="694">
                  <c:v>25953</c:v>
                </c:pt>
                <c:pt idx="695">
                  <c:v>4607</c:v>
                </c:pt>
                <c:pt idx="696">
                  <c:v>2719</c:v>
                </c:pt>
                <c:pt idx="697">
                  <c:v>40647</c:v>
                </c:pt>
                <c:pt idx="698">
                  <c:v>16235</c:v>
                </c:pt>
                <c:pt idx="699">
                  <c:v>5526</c:v>
                </c:pt>
                <c:pt idx="700">
                  <c:v>75160</c:v>
                </c:pt>
                <c:pt idx="701">
                  <c:v>110452</c:v>
                </c:pt>
                <c:pt idx="702">
                  <c:v>88653</c:v>
                </c:pt>
                <c:pt idx="703">
                  <c:v>2149</c:v>
                </c:pt>
                <c:pt idx="704">
                  <c:v>5413</c:v>
                </c:pt>
                <c:pt idx="705">
                  <c:v>2811</c:v>
                </c:pt>
                <c:pt idx="706">
                  <c:v>2167</c:v>
                </c:pt>
                <c:pt idx="707">
                  <c:v>5337</c:v>
                </c:pt>
                <c:pt idx="708">
                  <c:v>8862</c:v>
                </c:pt>
                <c:pt idx="709">
                  <c:v>7961</c:v>
                </c:pt>
                <c:pt idx="710">
                  <c:v>3216</c:v>
                </c:pt>
                <c:pt idx="711">
                  <c:v>2357</c:v>
                </c:pt>
                <c:pt idx="712">
                  <c:v>1799</c:v>
                </c:pt>
                <c:pt idx="713">
                  <c:v>854</c:v>
                </c:pt>
                <c:pt idx="714">
                  <c:v>2521</c:v>
                </c:pt>
                <c:pt idx="715">
                  <c:v>9857</c:v>
                </c:pt>
                <c:pt idx="716">
                  <c:v>5221</c:v>
                </c:pt>
                <c:pt idx="717">
                  <c:v>2373</c:v>
                </c:pt>
                <c:pt idx="718">
                  <c:v>2933</c:v>
                </c:pt>
                <c:pt idx="719">
                  <c:v>5958</c:v>
                </c:pt>
                <c:pt idx="720">
                  <c:v>4827</c:v>
                </c:pt>
                <c:pt idx="721">
                  <c:v>7555</c:v>
                </c:pt>
                <c:pt idx="722">
                  <c:v>10497</c:v>
                </c:pt>
                <c:pt idx="723">
                  <c:v>11647</c:v>
                </c:pt>
                <c:pt idx="724">
                  <c:v>9083</c:v>
                </c:pt>
                <c:pt idx="725">
                  <c:v>3927</c:v>
                </c:pt>
                <c:pt idx="726">
                  <c:v>6112</c:v>
                </c:pt>
                <c:pt idx="727">
                  <c:v>3934</c:v>
                </c:pt>
                <c:pt idx="728">
                  <c:v>2434</c:v>
                </c:pt>
                <c:pt idx="729">
                  <c:v>8261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EA-4D1D-876E-702B985F5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63232"/>
        <c:axId val="289362248"/>
      </c:lineChart>
      <c:catAx>
        <c:axId val="28936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2248"/>
        <c:crosses val="autoZero"/>
        <c:auto val="1"/>
        <c:lblAlgn val="ctr"/>
        <c:lblOffset val="100"/>
        <c:noMultiLvlLbl val="0"/>
      </c:catAx>
      <c:valAx>
        <c:axId val="28936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1492EF-403A-4353-BB01-FB6B16CFD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61711D-82A4-4721-9598-21C6ABE24B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729452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8576893-A1EF-4EAE-BBB5-B379A8D23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NITRO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30F46-77DE-4BA6-8A78-C008A56E3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01/01/2021 - 31/12/2022</a:t>
            </a:r>
          </a:p>
        </p:txBody>
      </p:sp>
    </p:spTree>
    <p:extLst>
      <p:ext uri="{BB962C8B-B14F-4D97-AF65-F5344CB8AC3E}">
        <p14:creationId xmlns:p14="http://schemas.microsoft.com/office/powerpoint/2010/main" val="2654589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20230119_185527</Template>
  <TotalTime>0</TotalTime>
  <Words>7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Reach | NITRO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NITRO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2023-01-19T18:55:28Z</dcterms:created>
  <dcterms:modified xsi:type="dcterms:W3CDTF">2023-01-19T18:55:43Z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